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4" r:id="rId12"/>
    <p:sldId id="268" r:id="rId13"/>
    <p:sldId id="269" r:id="rId14"/>
    <p:sldId id="271" r:id="rId15"/>
    <p:sldId id="272" r:id="rId16"/>
    <p:sldId id="273" r:id="rId17"/>
    <p:sldId id="276" r:id="rId18"/>
    <p:sldId id="277" r:id="rId19"/>
    <p:sldId id="270" r:id="rId20"/>
    <p:sldId id="275" r:id="rId21"/>
    <p:sldId id="265" r:id="rId22"/>
    <p:sldId id="279" r:id="rId23"/>
    <p:sldId id="278"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1" d="100"/>
          <a:sy n="81"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wshik Bhyroju" userId="a874c88986b05b0f" providerId="LiveId" clId="{146D5B9F-CD78-4005-B182-FAF56F4C2326}"/>
    <pc:docChg chg="undo custSel addSld delSld modSld">
      <pc:chgData name="Kawshik Bhyroju" userId="a874c88986b05b0f" providerId="LiveId" clId="{146D5B9F-CD78-4005-B182-FAF56F4C2326}" dt="2022-11-08T05:43:04.801" v="2544" actId="255"/>
      <pc:docMkLst>
        <pc:docMk/>
      </pc:docMkLst>
      <pc:sldChg chg="modSp mod">
        <pc:chgData name="Kawshik Bhyroju" userId="a874c88986b05b0f" providerId="LiveId" clId="{146D5B9F-CD78-4005-B182-FAF56F4C2326}" dt="2022-10-24T17:52:45.800" v="32" actId="20577"/>
        <pc:sldMkLst>
          <pc:docMk/>
          <pc:sldMk cId="262195779" sldId="256"/>
        </pc:sldMkLst>
        <pc:spChg chg="mod">
          <ac:chgData name="Kawshik Bhyroju" userId="a874c88986b05b0f" providerId="LiveId" clId="{146D5B9F-CD78-4005-B182-FAF56F4C2326}" dt="2022-10-24T17:52:45.800" v="32" actId="20577"/>
          <ac:spMkLst>
            <pc:docMk/>
            <pc:sldMk cId="262195779" sldId="256"/>
            <ac:spMk id="3" creationId="{0E7F7917-15B7-8377-315A-DF3958F1DEFA}"/>
          </ac:spMkLst>
        </pc:spChg>
      </pc:sldChg>
      <pc:sldChg chg="modSp mod">
        <pc:chgData name="Kawshik Bhyroju" userId="a874c88986b05b0f" providerId="LiveId" clId="{146D5B9F-CD78-4005-B182-FAF56F4C2326}" dt="2022-10-24T19:46:34.009" v="414" actId="20577"/>
        <pc:sldMkLst>
          <pc:docMk/>
          <pc:sldMk cId="3608306456" sldId="257"/>
        </pc:sldMkLst>
        <pc:spChg chg="mod">
          <ac:chgData name="Kawshik Bhyroju" userId="a874c88986b05b0f" providerId="LiveId" clId="{146D5B9F-CD78-4005-B182-FAF56F4C2326}" dt="2022-10-24T19:46:34.009" v="414" actId="20577"/>
          <ac:spMkLst>
            <pc:docMk/>
            <pc:sldMk cId="3608306456" sldId="257"/>
            <ac:spMk id="3" creationId="{A29C9ABB-08DA-8D76-CC4D-818E23C20104}"/>
          </ac:spMkLst>
        </pc:spChg>
      </pc:sldChg>
      <pc:sldChg chg="modSp mod">
        <pc:chgData name="Kawshik Bhyroju" userId="a874c88986b05b0f" providerId="LiveId" clId="{146D5B9F-CD78-4005-B182-FAF56F4C2326}" dt="2022-10-24T17:44:44.910" v="15" actId="2711"/>
        <pc:sldMkLst>
          <pc:docMk/>
          <pc:sldMk cId="2234305402" sldId="258"/>
        </pc:sldMkLst>
        <pc:spChg chg="mod">
          <ac:chgData name="Kawshik Bhyroju" userId="a874c88986b05b0f" providerId="LiveId" clId="{146D5B9F-CD78-4005-B182-FAF56F4C2326}" dt="2022-10-24T17:44:44.910" v="15" actId="2711"/>
          <ac:spMkLst>
            <pc:docMk/>
            <pc:sldMk cId="2234305402" sldId="258"/>
            <ac:spMk id="3" creationId="{5B7AEF16-A951-301E-8F31-2605B655DDF6}"/>
          </ac:spMkLst>
        </pc:spChg>
      </pc:sldChg>
      <pc:sldChg chg="modSp mod">
        <pc:chgData name="Kawshik Bhyroju" userId="a874c88986b05b0f" providerId="LiveId" clId="{146D5B9F-CD78-4005-B182-FAF56F4C2326}" dt="2022-10-24T17:45:07.023" v="16" actId="2711"/>
        <pc:sldMkLst>
          <pc:docMk/>
          <pc:sldMk cId="684039048" sldId="259"/>
        </pc:sldMkLst>
        <pc:spChg chg="mod">
          <ac:chgData name="Kawshik Bhyroju" userId="a874c88986b05b0f" providerId="LiveId" clId="{146D5B9F-CD78-4005-B182-FAF56F4C2326}" dt="2022-10-24T17:45:07.023" v="16" actId="2711"/>
          <ac:spMkLst>
            <pc:docMk/>
            <pc:sldMk cId="684039048" sldId="259"/>
            <ac:spMk id="3" creationId="{1E6BB248-F3E2-5F50-357B-8E77FB619900}"/>
          </ac:spMkLst>
        </pc:spChg>
      </pc:sldChg>
      <pc:sldChg chg="modSp mod">
        <pc:chgData name="Kawshik Bhyroju" userId="a874c88986b05b0f" providerId="LiveId" clId="{146D5B9F-CD78-4005-B182-FAF56F4C2326}" dt="2022-10-24T17:45:18.768" v="17" actId="2711"/>
        <pc:sldMkLst>
          <pc:docMk/>
          <pc:sldMk cId="3916954931" sldId="260"/>
        </pc:sldMkLst>
        <pc:spChg chg="mod">
          <ac:chgData name="Kawshik Bhyroju" userId="a874c88986b05b0f" providerId="LiveId" clId="{146D5B9F-CD78-4005-B182-FAF56F4C2326}" dt="2022-10-24T17:45:18.768" v="17" actId="2711"/>
          <ac:spMkLst>
            <pc:docMk/>
            <pc:sldMk cId="3916954931" sldId="260"/>
            <ac:spMk id="3" creationId="{720B6957-18EE-AE6D-012B-79744857135D}"/>
          </ac:spMkLst>
        </pc:spChg>
      </pc:sldChg>
      <pc:sldChg chg="modSp mod">
        <pc:chgData name="Kawshik Bhyroju" userId="a874c88986b05b0f" providerId="LiveId" clId="{146D5B9F-CD78-4005-B182-FAF56F4C2326}" dt="2022-10-24T17:45:31.950" v="18" actId="2711"/>
        <pc:sldMkLst>
          <pc:docMk/>
          <pc:sldMk cId="2850810841" sldId="261"/>
        </pc:sldMkLst>
        <pc:spChg chg="mod">
          <ac:chgData name="Kawshik Bhyroju" userId="a874c88986b05b0f" providerId="LiveId" clId="{146D5B9F-CD78-4005-B182-FAF56F4C2326}" dt="2022-10-24T17:45:31.950" v="18" actId="2711"/>
          <ac:spMkLst>
            <pc:docMk/>
            <pc:sldMk cId="2850810841" sldId="261"/>
            <ac:spMk id="3" creationId="{E88FF86D-ADC5-95E1-A3E5-71BBAB560665}"/>
          </ac:spMkLst>
        </pc:spChg>
      </pc:sldChg>
      <pc:sldChg chg="modSp mod">
        <pc:chgData name="Kawshik Bhyroju" userId="a874c88986b05b0f" providerId="LiveId" clId="{146D5B9F-CD78-4005-B182-FAF56F4C2326}" dt="2022-10-24T17:45:42.583" v="19" actId="2711"/>
        <pc:sldMkLst>
          <pc:docMk/>
          <pc:sldMk cId="3116813621" sldId="262"/>
        </pc:sldMkLst>
        <pc:spChg chg="mod">
          <ac:chgData name="Kawshik Bhyroju" userId="a874c88986b05b0f" providerId="LiveId" clId="{146D5B9F-CD78-4005-B182-FAF56F4C2326}" dt="2022-10-24T17:45:42.583" v="19" actId="2711"/>
          <ac:spMkLst>
            <pc:docMk/>
            <pc:sldMk cId="3116813621" sldId="262"/>
            <ac:spMk id="3" creationId="{1A765EC1-23CE-A9B6-4AD2-44ED49F924D8}"/>
          </ac:spMkLst>
        </pc:spChg>
      </pc:sldChg>
      <pc:sldChg chg="modSp mod">
        <pc:chgData name="Kawshik Bhyroju" userId="a874c88986b05b0f" providerId="LiveId" clId="{146D5B9F-CD78-4005-B182-FAF56F4C2326}" dt="2022-10-24T17:45:50.015" v="20" actId="2711"/>
        <pc:sldMkLst>
          <pc:docMk/>
          <pc:sldMk cId="2956398576" sldId="263"/>
        </pc:sldMkLst>
        <pc:spChg chg="mod">
          <ac:chgData name="Kawshik Bhyroju" userId="a874c88986b05b0f" providerId="LiveId" clId="{146D5B9F-CD78-4005-B182-FAF56F4C2326}" dt="2022-10-24T17:45:50.015" v="20" actId="2711"/>
          <ac:spMkLst>
            <pc:docMk/>
            <pc:sldMk cId="2956398576" sldId="263"/>
            <ac:spMk id="3" creationId="{866EE212-DE2A-CCA9-E2D3-026D81A90D71}"/>
          </ac:spMkLst>
        </pc:spChg>
      </pc:sldChg>
      <pc:sldChg chg="modSp mod">
        <pc:chgData name="Kawshik Bhyroju" userId="a874c88986b05b0f" providerId="LiveId" clId="{146D5B9F-CD78-4005-B182-FAF56F4C2326}" dt="2022-10-24T17:45:58.218" v="21" actId="2711"/>
        <pc:sldMkLst>
          <pc:docMk/>
          <pc:sldMk cId="3641507898" sldId="264"/>
        </pc:sldMkLst>
        <pc:spChg chg="mod">
          <ac:chgData name="Kawshik Bhyroju" userId="a874c88986b05b0f" providerId="LiveId" clId="{146D5B9F-CD78-4005-B182-FAF56F4C2326}" dt="2022-10-24T17:45:58.218" v="21" actId="2711"/>
          <ac:spMkLst>
            <pc:docMk/>
            <pc:sldMk cId="3641507898" sldId="264"/>
            <ac:spMk id="3" creationId="{478D2CFA-2B24-6510-4800-2089B46633CF}"/>
          </ac:spMkLst>
        </pc:spChg>
      </pc:sldChg>
      <pc:sldChg chg="modSp mod">
        <pc:chgData name="Kawshik Bhyroju" userId="a874c88986b05b0f" providerId="LiveId" clId="{146D5B9F-CD78-4005-B182-FAF56F4C2326}" dt="2022-10-24T17:48:26.927" v="22" actId="2711"/>
        <pc:sldMkLst>
          <pc:docMk/>
          <pc:sldMk cId="2641384378" sldId="265"/>
        </pc:sldMkLst>
        <pc:spChg chg="mod">
          <ac:chgData name="Kawshik Bhyroju" userId="a874c88986b05b0f" providerId="LiveId" clId="{146D5B9F-CD78-4005-B182-FAF56F4C2326}" dt="2022-10-24T17:48:26.927" v="22" actId="2711"/>
          <ac:spMkLst>
            <pc:docMk/>
            <pc:sldMk cId="2641384378" sldId="265"/>
            <ac:spMk id="3" creationId="{239E7981-5CD2-006B-C337-D46F682A3D3C}"/>
          </ac:spMkLst>
        </pc:spChg>
      </pc:sldChg>
      <pc:sldChg chg="addSp delSp modSp mod">
        <pc:chgData name="Kawshik Bhyroju" userId="a874c88986b05b0f" providerId="LiveId" clId="{146D5B9F-CD78-4005-B182-FAF56F4C2326}" dt="2022-10-24T20:17:05.635" v="879" actId="1076"/>
        <pc:sldMkLst>
          <pc:docMk/>
          <pc:sldMk cId="4074517661" sldId="267"/>
        </pc:sldMkLst>
        <pc:spChg chg="mod">
          <ac:chgData name="Kawshik Bhyroju" userId="a874c88986b05b0f" providerId="LiveId" clId="{146D5B9F-CD78-4005-B182-FAF56F4C2326}" dt="2022-10-24T20:16:29.630" v="873" actId="21"/>
          <ac:spMkLst>
            <pc:docMk/>
            <pc:sldMk cId="4074517661" sldId="267"/>
            <ac:spMk id="2" creationId="{2E1EF817-6A91-8ED7-91AA-C4CFF7231B7E}"/>
          </ac:spMkLst>
        </pc:spChg>
        <pc:spChg chg="add del mod">
          <ac:chgData name="Kawshik Bhyroju" userId="a874c88986b05b0f" providerId="LiveId" clId="{146D5B9F-CD78-4005-B182-FAF56F4C2326}" dt="2022-10-24T19:44:23.060" v="381" actId="478"/>
          <ac:spMkLst>
            <pc:docMk/>
            <pc:sldMk cId="4074517661" sldId="267"/>
            <ac:spMk id="10" creationId="{4E52E69A-FD6D-D7BD-06AF-43A7501D3A57}"/>
          </ac:spMkLst>
        </pc:spChg>
        <pc:spChg chg="add del mod">
          <ac:chgData name="Kawshik Bhyroju" userId="a874c88986b05b0f" providerId="LiveId" clId="{146D5B9F-CD78-4005-B182-FAF56F4C2326}" dt="2022-10-24T19:49:06.411" v="421" actId="478"/>
          <ac:spMkLst>
            <pc:docMk/>
            <pc:sldMk cId="4074517661" sldId="267"/>
            <ac:spMk id="15" creationId="{540A0EEC-0C1E-D820-57D2-2407B96FD6B3}"/>
          </ac:spMkLst>
        </pc:spChg>
        <pc:spChg chg="add mod">
          <ac:chgData name="Kawshik Bhyroju" userId="a874c88986b05b0f" providerId="LiveId" clId="{146D5B9F-CD78-4005-B182-FAF56F4C2326}" dt="2022-10-24T20:15:33.114" v="842" actId="1076"/>
          <ac:spMkLst>
            <pc:docMk/>
            <pc:sldMk cId="4074517661" sldId="267"/>
            <ac:spMk id="92" creationId="{4E1DAC8A-AA1C-9F5F-4581-B3481446A26D}"/>
          </ac:spMkLst>
        </pc:spChg>
        <pc:spChg chg="add mod">
          <ac:chgData name="Kawshik Bhyroju" userId="a874c88986b05b0f" providerId="LiveId" clId="{146D5B9F-CD78-4005-B182-FAF56F4C2326}" dt="2022-10-24T20:05:39.947" v="611" actId="1076"/>
          <ac:spMkLst>
            <pc:docMk/>
            <pc:sldMk cId="4074517661" sldId="267"/>
            <ac:spMk id="94" creationId="{A5431836-468C-82C0-AB2D-28064FB4CD0D}"/>
          </ac:spMkLst>
        </pc:spChg>
        <pc:spChg chg="add mod">
          <ac:chgData name="Kawshik Bhyroju" userId="a874c88986b05b0f" providerId="LiveId" clId="{146D5B9F-CD78-4005-B182-FAF56F4C2326}" dt="2022-10-24T20:07:57.555" v="669" actId="1076"/>
          <ac:spMkLst>
            <pc:docMk/>
            <pc:sldMk cId="4074517661" sldId="267"/>
            <ac:spMk id="101" creationId="{C337F563-1B38-4932-E9E2-342AC55B6DE2}"/>
          </ac:spMkLst>
        </pc:spChg>
        <pc:spChg chg="add mod">
          <ac:chgData name="Kawshik Bhyroju" userId="a874c88986b05b0f" providerId="LiveId" clId="{146D5B9F-CD78-4005-B182-FAF56F4C2326}" dt="2022-10-24T20:09:07.255" v="700" actId="2711"/>
          <ac:spMkLst>
            <pc:docMk/>
            <pc:sldMk cId="4074517661" sldId="267"/>
            <ac:spMk id="103" creationId="{874CBB96-120F-500D-47C2-72F1DE5C83A9}"/>
          </ac:spMkLst>
        </pc:spChg>
        <pc:spChg chg="add mod">
          <ac:chgData name="Kawshik Bhyroju" userId="a874c88986b05b0f" providerId="LiveId" clId="{146D5B9F-CD78-4005-B182-FAF56F4C2326}" dt="2022-10-24T20:10:37.812" v="736" actId="1076"/>
          <ac:spMkLst>
            <pc:docMk/>
            <pc:sldMk cId="4074517661" sldId="267"/>
            <ac:spMk id="105" creationId="{AF04A7DC-6CE3-E21C-9AA5-2D96458C9EAA}"/>
          </ac:spMkLst>
        </pc:spChg>
        <pc:spChg chg="add mod">
          <ac:chgData name="Kawshik Bhyroju" userId="a874c88986b05b0f" providerId="LiveId" clId="{146D5B9F-CD78-4005-B182-FAF56F4C2326}" dt="2022-10-24T20:11:40.569" v="769" actId="1076"/>
          <ac:spMkLst>
            <pc:docMk/>
            <pc:sldMk cId="4074517661" sldId="267"/>
            <ac:spMk id="107" creationId="{BBF66405-B6C0-3F19-D854-34AA5F951F61}"/>
          </ac:spMkLst>
        </pc:spChg>
        <pc:spChg chg="add mod">
          <ac:chgData name="Kawshik Bhyroju" userId="a874c88986b05b0f" providerId="LiveId" clId="{146D5B9F-CD78-4005-B182-FAF56F4C2326}" dt="2022-10-24T20:13:46.609" v="800" actId="113"/>
          <ac:spMkLst>
            <pc:docMk/>
            <pc:sldMk cId="4074517661" sldId="267"/>
            <ac:spMk id="109" creationId="{39EDE10A-06A3-5F20-F3B3-3A7D5D687095}"/>
          </ac:spMkLst>
        </pc:spChg>
        <pc:spChg chg="add mod">
          <ac:chgData name="Kawshik Bhyroju" userId="a874c88986b05b0f" providerId="LiveId" clId="{146D5B9F-CD78-4005-B182-FAF56F4C2326}" dt="2022-10-24T20:15:10.981" v="839" actId="1076"/>
          <ac:spMkLst>
            <pc:docMk/>
            <pc:sldMk cId="4074517661" sldId="267"/>
            <ac:spMk id="111" creationId="{D1018D1F-A1FC-0CFE-ADEB-50EF59CC5B61}"/>
          </ac:spMkLst>
        </pc:spChg>
        <pc:spChg chg="add mod">
          <ac:chgData name="Kawshik Bhyroju" userId="a874c88986b05b0f" providerId="LiveId" clId="{146D5B9F-CD78-4005-B182-FAF56F4C2326}" dt="2022-10-24T20:17:05.635" v="879" actId="1076"/>
          <ac:spMkLst>
            <pc:docMk/>
            <pc:sldMk cId="4074517661" sldId="267"/>
            <ac:spMk id="114" creationId="{905AEED0-74F7-8607-D041-923BBEE1427F}"/>
          </ac:spMkLst>
        </pc:spChg>
        <pc:picChg chg="add mod">
          <ac:chgData name="Kawshik Bhyroju" userId="a874c88986b05b0f" providerId="LiveId" clId="{146D5B9F-CD78-4005-B182-FAF56F4C2326}" dt="2022-10-24T19:52:45.802" v="444" actId="1076"/>
          <ac:picMkLst>
            <pc:docMk/>
            <pc:sldMk cId="4074517661" sldId="267"/>
            <ac:picMk id="4" creationId="{45819C1C-6AFA-CACC-681C-BFF26CDBC431}"/>
          </ac:picMkLst>
        </pc:picChg>
        <pc:picChg chg="mod">
          <ac:chgData name="Kawshik Bhyroju" userId="a874c88986b05b0f" providerId="LiveId" clId="{146D5B9F-CD78-4005-B182-FAF56F4C2326}" dt="2022-10-24T19:39:01.855" v="356" actId="1076"/>
          <ac:picMkLst>
            <pc:docMk/>
            <pc:sldMk cId="4074517661" sldId="267"/>
            <ac:picMk id="5" creationId="{C05A293D-6267-F08F-1EF7-B3A4DA6E6EDC}"/>
          </ac:picMkLst>
        </pc:picChg>
        <pc:picChg chg="add mod">
          <ac:chgData name="Kawshik Bhyroju" userId="a874c88986b05b0f" providerId="LiveId" clId="{146D5B9F-CD78-4005-B182-FAF56F4C2326}" dt="2022-10-24T19:52:26.041" v="441" actId="14100"/>
          <ac:picMkLst>
            <pc:docMk/>
            <pc:sldMk cId="4074517661" sldId="267"/>
            <ac:picMk id="7" creationId="{41C42D84-37AC-85CD-F5F3-CA0C0048119A}"/>
          </ac:picMkLst>
        </pc:picChg>
        <pc:picChg chg="add mod">
          <ac:chgData name="Kawshik Bhyroju" userId="a874c88986b05b0f" providerId="LiveId" clId="{146D5B9F-CD78-4005-B182-FAF56F4C2326}" dt="2022-10-24T19:53:26.855" v="451" actId="1076"/>
          <ac:picMkLst>
            <pc:docMk/>
            <pc:sldMk cId="4074517661" sldId="267"/>
            <ac:picMk id="9" creationId="{2F7E5FE6-6F12-F463-F71F-37EBB3C621CA}"/>
          </ac:picMkLst>
        </pc:picChg>
        <pc:picChg chg="add mod">
          <ac:chgData name="Kawshik Bhyroju" userId="a874c88986b05b0f" providerId="LiveId" clId="{146D5B9F-CD78-4005-B182-FAF56F4C2326}" dt="2022-10-24T19:53:24.760" v="450" actId="1076"/>
          <ac:picMkLst>
            <pc:docMk/>
            <pc:sldMk cId="4074517661" sldId="267"/>
            <ac:picMk id="12" creationId="{E139C1F9-DF93-F65A-6EE4-59618521E55D}"/>
          </ac:picMkLst>
        </pc:picChg>
        <pc:picChg chg="add mod">
          <ac:chgData name="Kawshik Bhyroju" userId="a874c88986b05b0f" providerId="LiveId" clId="{146D5B9F-CD78-4005-B182-FAF56F4C2326}" dt="2022-10-24T19:55:13.540" v="472" actId="1076"/>
          <ac:picMkLst>
            <pc:docMk/>
            <pc:sldMk cId="4074517661" sldId="267"/>
            <ac:picMk id="14" creationId="{3A1C7B28-1E07-3350-494D-E6A548096D7E}"/>
          </ac:picMkLst>
        </pc:picChg>
        <pc:picChg chg="add mod">
          <ac:chgData name="Kawshik Bhyroju" userId="a874c88986b05b0f" providerId="LiveId" clId="{146D5B9F-CD78-4005-B182-FAF56F4C2326}" dt="2022-10-24T19:54:38.912" v="465" actId="1076"/>
          <ac:picMkLst>
            <pc:docMk/>
            <pc:sldMk cId="4074517661" sldId="267"/>
            <ac:picMk id="17" creationId="{65367DA8-E839-5076-6064-D878904EC42C}"/>
          </ac:picMkLst>
        </pc:picChg>
        <pc:picChg chg="add mod">
          <ac:chgData name="Kawshik Bhyroju" userId="a874c88986b05b0f" providerId="LiveId" clId="{146D5B9F-CD78-4005-B182-FAF56F4C2326}" dt="2022-10-24T19:51:56.062" v="435" actId="1076"/>
          <ac:picMkLst>
            <pc:docMk/>
            <pc:sldMk cId="4074517661" sldId="267"/>
            <ac:picMk id="19" creationId="{96327971-84BC-C0F0-9213-A08602EBCCC1}"/>
          </ac:picMkLst>
        </pc:picChg>
        <pc:cxnChg chg="add mod">
          <ac:chgData name="Kawshik Bhyroju" userId="a874c88986b05b0f" providerId="LiveId" clId="{146D5B9F-CD78-4005-B182-FAF56F4C2326}" dt="2022-10-24T20:03:23.481" v="568" actId="1076"/>
          <ac:cxnSpMkLst>
            <pc:docMk/>
            <pc:sldMk cId="4074517661" sldId="267"/>
            <ac:cxnSpMk id="21" creationId="{112B5B66-ADA2-F287-3652-00CFF346AAB5}"/>
          </ac:cxnSpMkLst>
        </pc:cxnChg>
        <pc:cxnChg chg="add mod">
          <ac:chgData name="Kawshik Bhyroju" userId="a874c88986b05b0f" providerId="LiveId" clId="{146D5B9F-CD78-4005-B182-FAF56F4C2326}" dt="2022-10-24T20:04:55.112" v="602" actId="1076"/>
          <ac:cxnSpMkLst>
            <pc:docMk/>
            <pc:sldMk cId="4074517661" sldId="267"/>
            <ac:cxnSpMk id="24" creationId="{C4A15144-5A22-BB66-D7CF-73C766C12DE2}"/>
          </ac:cxnSpMkLst>
        </pc:cxnChg>
        <pc:cxnChg chg="add mod">
          <ac:chgData name="Kawshik Bhyroju" userId="a874c88986b05b0f" providerId="LiveId" clId="{146D5B9F-CD78-4005-B182-FAF56F4C2326}" dt="2022-10-24T20:06:17.656" v="614" actId="14100"/>
          <ac:cxnSpMkLst>
            <pc:docMk/>
            <pc:sldMk cId="4074517661" sldId="267"/>
            <ac:cxnSpMk id="25" creationId="{FDC0F3C4-EA07-5CF8-3D33-2AC969952492}"/>
          </ac:cxnSpMkLst>
        </pc:cxnChg>
        <pc:cxnChg chg="add mod">
          <ac:chgData name="Kawshik Bhyroju" userId="a874c88986b05b0f" providerId="LiveId" clId="{146D5B9F-CD78-4005-B182-FAF56F4C2326}" dt="2022-10-24T19:54:16.188" v="460" actId="1076"/>
          <ac:cxnSpMkLst>
            <pc:docMk/>
            <pc:sldMk cId="4074517661" sldId="267"/>
            <ac:cxnSpMk id="30" creationId="{BBF33FDA-0FA0-1702-BA5A-ACE190476CFF}"/>
          </ac:cxnSpMkLst>
        </pc:cxnChg>
        <pc:cxnChg chg="add mod">
          <ac:chgData name="Kawshik Bhyroju" userId="a874c88986b05b0f" providerId="LiveId" clId="{146D5B9F-CD78-4005-B182-FAF56F4C2326}" dt="2022-10-24T20:14:37.523" v="835" actId="1076"/>
          <ac:cxnSpMkLst>
            <pc:docMk/>
            <pc:sldMk cId="4074517661" sldId="267"/>
            <ac:cxnSpMk id="31" creationId="{1C139600-632F-707E-6D22-074CE8B91F5F}"/>
          </ac:cxnSpMkLst>
        </pc:cxnChg>
        <pc:cxnChg chg="add mod">
          <ac:chgData name="Kawshik Bhyroju" userId="a874c88986b05b0f" providerId="LiveId" clId="{146D5B9F-CD78-4005-B182-FAF56F4C2326}" dt="2022-10-24T19:55:44.215" v="479" actId="14100"/>
          <ac:cxnSpMkLst>
            <pc:docMk/>
            <pc:sldMk cId="4074517661" sldId="267"/>
            <ac:cxnSpMk id="36" creationId="{25564243-F561-C628-B507-A26FD752CDE6}"/>
          </ac:cxnSpMkLst>
        </pc:cxnChg>
        <pc:cxnChg chg="add del mod">
          <ac:chgData name="Kawshik Bhyroju" userId="a874c88986b05b0f" providerId="LiveId" clId="{146D5B9F-CD78-4005-B182-FAF56F4C2326}" dt="2022-10-24T19:56:31.111" v="486" actId="478"/>
          <ac:cxnSpMkLst>
            <pc:docMk/>
            <pc:sldMk cId="4074517661" sldId="267"/>
            <ac:cxnSpMk id="37" creationId="{1B3FACC0-E2E1-5BA1-526F-0A1AA343A73B}"/>
          </ac:cxnSpMkLst>
        </pc:cxnChg>
        <pc:cxnChg chg="add del mod">
          <ac:chgData name="Kawshik Bhyroju" userId="a874c88986b05b0f" providerId="LiveId" clId="{146D5B9F-CD78-4005-B182-FAF56F4C2326}" dt="2022-10-24T19:56:38.526" v="488" actId="478"/>
          <ac:cxnSpMkLst>
            <pc:docMk/>
            <pc:sldMk cId="4074517661" sldId="267"/>
            <ac:cxnSpMk id="45" creationId="{6089D49A-3C17-0CD7-E5DE-E152841D97C1}"/>
          </ac:cxnSpMkLst>
        </pc:cxnChg>
        <pc:cxnChg chg="add mod">
          <ac:chgData name="Kawshik Bhyroju" userId="a874c88986b05b0f" providerId="LiveId" clId="{146D5B9F-CD78-4005-B182-FAF56F4C2326}" dt="2022-10-24T20:11:23.068" v="764" actId="1076"/>
          <ac:cxnSpMkLst>
            <pc:docMk/>
            <pc:sldMk cId="4074517661" sldId="267"/>
            <ac:cxnSpMk id="46" creationId="{9FB295D7-40A2-A721-76F8-B6234657A0B8}"/>
          </ac:cxnSpMkLst>
        </pc:cxnChg>
        <pc:cxnChg chg="add mod">
          <ac:chgData name="Kawshik Bhyroju" userId="a874c88986b05b0f" providerId="LiveId" clId="{146D5B9F-CD78-4005-B182-FAF56F4C2326}" dt="2022-10-24T19:57:06.235" v="493" actId="14100"/>
          <ac:cxnSpMkLst>
            <pc:docMk/>
            <pc:sldMk cId="4074517661" sldId="267"/>
            <ac:cxnSpMk id="51" creationId="{5A88394A-4B3A-BC26-3A11-317351CB9CE4}"/>
          </ac:cxnSpMkLst>
        </pc:cxnChg>
        <pc:cxnChg chg="add del mod">
          <ac:chgData name="Kawshik Bhyroju" userId="a874c88986b05b0f" providerId="LiveId" clId="{146D5B9F-CD78-4005-B182-FAF56F4C2326}" dt="2022-10-24T19:56:53.973" v="491" actId="478"/>
          <ac:cxnSpMkLst>
            <pc:docMk/>
            <pc:sldMk cId="4074517661" sldId="267"/>
            <ac:cxnSpMk id="52" creationId="{CAE7613B-0F78-6586-AD0F-78CDF5FEDDF7}"/>
          </ac:cxnSpMkLst>
        </pc:cxnChg>
        <pc:cxnChg chg="add mod">
          <ac:chgData name="Kawshik Bhyroju" userId="a874c88986b05b0f" providerId="LiveId" clId="{146D5B9F-CD78-4005-B182-FAF56F4C2326}" dt="2022-10-24T19:57:48.482" v="503" actId="14100"/>
          <ac:cxnSpMkLst>
            <pc:docMk/>
            <pc:sldMk cId="4074517661" sldId="267"/>
            <ac:cxnSpMk id="55" creationId="{A6E494BF-040A-D9C3-5FCF-066ADC4F09F4}"/>
          </ac:cxnSpMkLst>
        </pc:cxnChg>
        <pc:cxnChg chg="add mod">
          <ac:chgData name="Kawshik Bhyroju" userId="a874c88986b05b0f" providerId="LiveId" clId="{146D5B9F-CD78-4005-B182-FAF56F4C2326}" dt="2022-10-24T20:15:41.490" v="843" actId="14100"/>
          <ac:cxnSpMkLst>
            <pc:docMk/>
            <pc:sldMk cId="4074517661" sldId="267"/>
            <ac:cxnSpMk id="59" creationId="{E370C0D3-9254-0BB9-1B2A-6FB02317BBC2}"/>
          </ac:cxnSpMkLst>
        </pc:cxnChg>
        <pc:cxnChg chg="add mod">
          <ac:chgData name="Kawshik Bhyroju" userId="a874c88986b05b0f" providerId="LiveId" clId="{146D5B9F-CD78-4005-B182-FAF56F4C2326}" dt="2022-10-24T19:58:04.058" v="507" actId="14100"/>
          <ac:cxnSpMkLst>
            <pc:docMk/>
            <pc:sldMk cId="4074517661" sldId="267"/>
            <ac:cxnSpMk id="63" creationId="{5E6D3CB1-FC48-465C-5443-FCF51B624D9E}"/>
          </ac:cxnSpMkLst>
        </pc:cxnChg>
        <pc:cxnChg chg="add mod">
          <ac:chgData name="Kawshik Bhyroju" userId="a874c88986b05b0f" providerId="LiveId" clId="{146D5B9F-CD78-4005-B182-FAF56F4C2326}" dt="2022-10-24T19:59:05.246" v="512" actId="1076"/>
          <ac:cxnSpMkLst>
            <pc:docMk/>
            <pc:sldMk cId="4074517661" sldId="267"/>
            <ac:cxnSpMk id="68" creationId="{C1781FA6-7D27-6AC9-C33C-4AF67807592D}"/>
          </ac:cxnSpMkLst>
        </pc:cxnChg>
        <pc:cxnChg chg="add mod">
          <ac:chgData name="Kawshik Bhyroju" userId="a874c88986b05b0f" providerId="LiveId" clId="{146D5B9F-CD78-4005-B182-FAF56F4C2326}" dt="2022-10-24T19:59:41.319" v="515" actId="1076"/>
          <ac:cxnSpMkLst>
            <pc:docMk/>
            <pc:sldMk cId="4074517661" sldId="267"/>
            <ac:cxnSpMk id="71" creationId="{52F31DFD-CA0A-0B93-3918-D29B9D7A0F5D}"/>
          </ac:cxnSpMkLst>
        </pc:cxnChg>
        <pc:cxnChg chg="add mod">
          <ac:chgData name="Kawshik Bhyroju" userId="a874c88986b05b0f" providerId="LiveId" clId="{146D5B9F-CD78-4005-B182-FAF56F4C2326}" dt="2022-10-24T19:59:59.216" v="518" actId="14100"/>
          <ac:cxnSpMkLst>
            <pc:docMk/>
            <pc:sldMk cId="4074517661" sldId="267"/>
            <ac:cxnSpMk id="73" creationId="{F9ADD87B-C55A-7835-3E8D-211DC21271B5}"/>
          </ac:cxnSpMkLst>
        </pc:cxnChg>
        <pc:cxnChg chg="add mod">
          <ac:chgData name="Kawshik Bhyroju" userId="a874c88986b05b0f" providerId="LiveId" clId="{146D5B9F-CD78-4005-B182-FAF56F4C2326}" dt="2022-10-24T20:00:25.170" v="522" actId="14100"/>
          <ac:cxnSpMkLst>
            <pc:docMk/>
            <pc:sldMk cId="4074517661" sldId="267"/>
            <ac:cxnSpMk id="75" creationId="{393DD7C6-4EE3-9258-0894-F42B8C1F89FB}"/>
          </ac:cxnSpMkLst>
        </pc:cxnChg>
        <pc:cxnChg chg="add mod">
          <ac:chgData name="Kawshik Bhyroju" userId="a874c88986b05b0f" providerId="LiveId" clId="{146D5B9F-CD78-4005-B182-FAF56F4C2326}" dt="2022-10-24T20:16:45.131" v="876" actId="1076"/>
          <ac:cxnSpMkLst>
            <pc:docMk/>
            <pc:sldMk cId="4074517661" sldId="267"/>
            <ac:cxnSpMk id="78" creationId="{622310F6-EFB2-EEE1-7BA2-FE7519CB21CD}"/>
          </ac:cxnSpMkLst>
        </pc:cxnChg>
        <pc:cxnChg chg="add mod">
          <ac:chgData name="Kawshik Bhyroju" userId="a874c88986b05b0f" providerId="LiveId" clId="{146D5B9F-CD78-4005-B182-FAF56F4C2326}" dt="2022-10-24T20:01:20.113" v="532" actId="14100"/>
          <ac:cxnSpMkLst>
            <pc:docMk/>
            <pc:sldMk cId="4074517661" sldId="267"/>
            <ac:cxnSpMk id="82" creationId="{1E41728E-5F0E-C79F-72CD-95377D71242E}"/>
          </ac:cxnSpMkLst>
        </pc:cxnChg>
        <pc:cxnChg chg="add mod">
          <ac:chgData name="Kawshik Bhyroju" userId="a874c88986b05b0f" providerId="LiveId" clId="{146D5B9F-CD78-4005-B182-FAF56F4C2326}" dt="2022-10-24T20:01:45.196" v="538" actId="14100"/>
          <ac:cxnSpMkLst>
            <pc:docMk/>
            <pc:sldMk cId="4074517661" sldId="267"/>
            <ac:cxnSpMk id="87" creationId="{F22EDCD1-5A6E-7415-74C1-2E8C97376BFE}"/>
          </ac:cxnSpMkLst>
        </pc:cxnChg>
        <pc:cxnChg chg="add del">
          <ac:chgData name="Kawshik Bhyroju" userId="a874c88986b05b0f" providerId="LiveId" clId="{146D5B9F-CD78-4005-B182-FAF56F4C2326}" dt="2022-10-24T20:06:36.112" v="616" actId="478"/>
          <ac:cxnSpMkLst>
            <pc:docMk/>
            <pc:sldMk cId="4074517661" sldId="267"/>
            <ac:cxnSpMk id="99" creationId="{78B2682B-5D80-2ECC-A7D3-7957E2EE4AF3}"/>
          </ac:cxnSpMkLst>
        </pc:cxnChg>
      </pc:sldChg>
      <pc:sldChg chg="modSp mod">
        <pc:chgData name="Kawshik Bhyroju" userId="a874c88986b05b0f" providerId="LiveId" clId="{146D5B9F-CD78-4005-B182-FAF56F4C2326}" dt="2022-10-24T21:15:19.072" v="2295" actId="20577"/>
        <pc:sldMkLst>
          <pc:docMk/>
          <pc:sldMk cId="581350293" sldId="268"/>
        </pc:sldMkLst>
        <pc:spChg chg="mod">
          <ac:chgData name="Kawshik Bhyroju" userId="a874c88986b05b0f" providerId="LiveId" clId="{146D5B9F-CD78-4005-B182-FAF56F4C2326}" dt="2022-10-24T21:15:19.072" v="2295" actId="20577"/>
          <ac:spMkLst>
            <pc:docMk/>
            <pc:sldMk cId="581350293" sldId="268"/>
            <ac:spMk id="3" creationId="{21F83FF1-EE2D-E62A-E0CE-18E81DE5B481}"/>
          </ac:spMkLst>
        </pc:spChg>
      </pc:sldChg>
      <pc:sldChg chg="addSp delSp modSp mod">
        <pc:chgData name="Kawshik Bhyroju" userId="a874c88986b05b0f" providerId="LiveId" clId="{146D5B9F-CD78-4005-B182-FAF56F4C2326}" dt="2022-11-07T05:53:31.811" v="2410" actId="1076"/>
        <pc:sldMkLst>
          <pc:docMk/>
          <pc:sldMk cId="2181893655" sldId="269"/>
        </pc:sldMkLst>
        <pc:spChg chg="mod">
          <ac:chgData name="Kawshik Bhyroju" userId="a874c88986b05b0f" providerId="LiveId" clId="{146D5B9F-CD78-4005-B182-FAF56F4C2326}" dt="2022-11-07T05:53:18.339" v="2407" actId="21"/>
          <ac:spMkLst>
            <pc:docMk/>
            <pc:sldMk cId="2181893655" sldId="269"/>
            <ac:spMk id="3" creationId="{4BE3B822-C9C1-E81E-B313-176846A9304D}"/>
          </ac:spMkLst>
        </pc:spChg>
        <pc:spChg chg="mod">
          <ac:chgData name="Kawshik Bhyroju" userId="a874c88986b05b0f" providerId="LiveId" clId="{146D5B9F-CD78-4005-B182-FAF56F4C2326}" dt="2022-10-24T20:33:20.734" v="1128" actId="113"/>
          <ac:spMkLst>
            <pc:docMk/>
            <pc:sldMk cId="2181893655" sldId="269"/>
            <ac:spMk id="5" creationId="{3EFC55D1-B313-202A-0294-A7F7AC0C493E}"/>
          </ac:spMkLst>
        </pc:spChg>
        <pc:spChg chg="add mod">
          <ac:chgData name="Kawshik Bhyroju" userId="a874c88986b05b0f" providerId="LiveId" clId="{146D5B9F-CD78-4005-B182-FAF56F4C2326}" dt="2022-10-24T19:21:02.730" v="111" actId="1076"/>
          <ac:spMkLst>
            <pc:docMk/>
            <pc:sldMk cId="2181893655" sldId="269"/>
            <ac:spMk id="6" creationId="{44480DA1-4C23-0FCF-5D75-67BE76641E09}"/>
          </ac:spMkLst>
        </pc:spChg>
        <pc:spChg chg="add mod">
          <ac:chgData name="Kawshik Bhyroju" userId="a874c88986b05b0f" providerId="LiveId" clId="{146D5B9F-CD78-4005-B182-FAF56F4C2326}" dt="2022-11-07T05:53:31.811" v="2410" actId="1076"/>
          <ac:spMkLst>
            <pc:docMk/>
            <pc:sldMk cId="2181893655" sldId="269"/>
            <ac:spMk id="11" creationId="{48E8446F-67A1-F459-17B5-5E33CFBF92ED}"/>
          </ac:spMkLst>
        </pc:spChg>
        <pc:spChg chg="add mod">
          <ac:chgData name="Kawshik Bhyroju" userId="a874c88986b05b0f" providerId="LiveId" clId="{146D5B9F-CD78-4005-B182-FAF56F4C2326}" dt="2022-10-24T19:23:25.532" v="128" actId="1076"/>
          <ac:spMkLst>
            <pc:docMk/>
            <pc:sldMk cId="2181893655" sldId="269"/>
            <ac:spMk id="23" creationId="{9E2244EF-3382-C364-E7C6-35E9D74474BF}"/>
          </ac:spMkLst>
        </pc:spChg>
        <pc:spChg chg="mod">
          <ac:chgData name="Kawshik Bhyroju" userId="a874c88986b05b0f" providerId="LiveId" clId="{146D5B9F-CD78-4005-B182-FAF56F4C2326}" dt="2022-10-24T19:24:00.064" v="142" actId="20577"/>
          <ac:spMkLst>
            <pc:docMk/>
            <pc:sldMk cId="2181893655" sldId="269"/>
            <ac:spMk id="48" creationId="{398A69A0-328E-847C-55FB-10E081478906}"/>
          </ac:spMkLst>
        </pc:spChg>
        <pc:spChg chg="mod">
          <ac:chgData name="Kawshik Bhyroju" userId="a874c88986b05b0f" providerId="LiveId" clId="{146D5B9F-CD78-4005-B182-FAF56F4C2326}" dt="2022-10-24T19:24:39.490" v="163" actId="20577"/>
          <ac:spMkLst>
            <pc:docMk/>
            <pc:sldMk cId="2181893655" sldId="269"/>
            <ac:spMk id="49" creationId="{114181F7-8513-161F-4FBA-AAB906B1F2B0}"/>
          </ac:spMkLst>
        </pc:spChg>
        <pc:spChg chg="mod">
          <ac:chgData name="Kawshik Bhyroju" userId="a874c88986b05b0f" providerId="LiveId" clId="{146D5B9F-CD78-4005-B182-FAF56F4C2326}" dt="2022-10-24T19:28:44.411" v="256" actId="20577"/>
          <ac:spMkLst>
            <pc:docMk/>
            <pc:sldMk cId="2181893655" sldId="269"/>
            <ac:spMk id="50" creationId="{99376BB3-5141-E04F-12F3-1F4DD3F90FEB}"/>
          </ac:spMkLst>
        </pc:spChg>
        <pc:spChg chg="mod">
          <ac:chgData name="Kawshik Bhyroju" userId="a874c88986b05b0f" providerId="LiveId" clId="{146D5B9F-CD78-4005-B182-FAF56F4C2326}" dt="2022-10-24T19:26:51.233" v="177" actId="1076"/>
          <ac:spMkLst>
            <pc:docMk/>
            <pc:sldMk cId="2181893655" sldId="269"/>
            <ac:spMk id="52" creationId="{630006C1-23FE-BBDD-B3FF-AEC706D4F6E0}"/>
          </ac:spMkLst>
        </pc:spChg>
        <pc:spChg chg="mod">
          <ac:chgData name="Kawshik Bhyroju" userId="a874c88986b05b0f" providerId="LiveId" clId="{146D5B9F-CD78-4005-B182-FAF56F4C2326}" dt="2022-10-24T19:26:55.607" v="178" actId="1076"/>
          <ac:spMkLst>
            <pc:docMk/>
            <pc:sldMk cId="2181893655" sldId="269"/>
            <ac:spMk id="53" creationId="{E9C51769-6C94-037B-16EE-508591AC6B06}"/>
          </ac:spMkLst>
        </pc:spChg>
        <pc:spChg chg="add mod">
          <ac:chgData name="Kawshik Bhyroju" userId="a874c88986b05b0f" providerId="LiveId" clId="{146D5B9F-CD78-4005-B182-FAF56F4C2326}" dt="2022-10-24T19:31:20.632" v="278" actId="1076"/>
          <ac:spMkLst>
            <pc:docMk/>
            <pc:sldMk cId="2181893655" sldId="269"/>
            <ac:spMk id="62" creationId="{92D9411D-E00A-57F8-3A0F-80865CE31AD7}"/>
          </ac:spMkLst>
        </pc:spChg>
        <pc:spChg chg="add mod">
          <ac:chgData name="Kawshik Bhyroju" userId="a874c88986b05b0f" providerId="LiveId" clId="{146D5B9F-CD78-4005-B182-FAF56F4C2326}" dt="2022-10-24T19:33:27.792" v="304" actId="1076"/>
          <ac:spMkLst>
            <pc:docMk/>
            <pc:sldMk cId="2181893655" sldId="269"/>
            <ac:spMk id="80" creationId="{B7FFDBBD-483D-9D37-10D9-6C3197845D39}"/>
          </ac:spMkLst>
        </pc:spChg>
        <pc:cxnChg chg="add">
          <ac:chgData name="Kawshik Bhyroju" userId="a874c88986b05b0f" providerId="LiveId" clId="{146D5B9F-CD78-4005-B182-FAF56F4C2326}" dt="2022-10-24T19:21:16.335" v="112" actId="11529"/>
          <ac:cxnSpMkLst>
            <pc:docMk/>
            <pc:sldMk cId="2181893655" sldId="269"/>
            <ac:cxnSpMk id="9" creationId="{39E4DB79-3C3D-4E15-E47C-DE7DE806D6FE}"/>
          </ac:cxnSpMkLst>
        </pc:cxnChg>
        <pc:cxnChg chg="mod">
          <ac:chgData name="Kawshik Bhyroju" userId="a874c88986b05b0f" providerId="LiveId" clId="{146D5B9F-CD78-4005-B182-FAF56F4C2326}" dt="2022-10-24T19:25:52.237" v="171" actId="14100"/>
          <ac:cxnSpMkLst>
            <pc:docMk/>
            <pc:sldMk cId="2181893655" sldId="269"/>
            <ac:cxnSpMk id="12" creationId="{4FFBBC7A-B4B0-5CC0-03DC-305A44C273CC}"/>
          </ac:cxnSpMkLst>
        </pc:cxnChg>
        <pc:cxnChg chg="add">
          <ac:chgData name="Kawshik Bhyroju" userId="a874c88986b05b0f" providerId="LiveId" clId="{146D5B9F-CD78-4005-B182-FAF56F4C2326}" dt="2022-10-24T19:21:32.748" v="113" actId="11529"/>
          <ac:cxnSpMkLst>
            <pc:docMk/>
            <pc:sldMk cId="2181893655" sldId="269"/>
            <ac:cxnSpMk id="13" creationId="{9189D864-32B3-E26C-6B1B-D058732284D1}"/>
          </ac:cxnSpMkLst>
        </pc:cxnChg>
        <pc:cxnChg chg="add mod">
          <ac:chgData name="Kawshik Bhyroju" userId="a874c88986b05b0f" providerId="LiveId" clId="{146D5B9F-CD78-4005-B182-FAF56F4C2326}" dt="2022-10-24T19:21:53.133" v="115" actId="14100"/>
          <ac:cxnSpMkLst>
            <pc:docMk/>
            <pc:sldMk cId="2181893655" sldId="269"/>
            <ac:cxnSpMk id="17" creationId="{277A0236-F72E-1DF0-43C1-BCF758C53AD9}"/>
          </ac:cxnSpMkLst>
        </pc:cxnChg>
        <pc:cxnChg chg="add mod">
          <ac:chgData name="Kawshik Bhyroju" userId="a874c88986b05b0f" providerId="LiveId" clId="{146D5B9F-CD78-4005-B182-FAF56F4C2326}" dt="2022-10-24T19:22:13.413" v="117" actId="1076"/>
          <ac:cxnSpMkLst>
            <pc:docMk/>
            <pc:sldMk cId="2181893655" sldId="269"/>
            <ac:cxnSpMk id="20" creationId="{E6C1D704-5175-6B48-19E5-3F1E0EEB1A59}"/>
          </ac:cxnSpMkLst>
        </pc:cxnChg>
        <pc:cxnChg chg="del mod">
          <ac:chgData name="Kawshik Bhyroju" userId="a874c88986b05b0f" providerId="LiveId" clId="{146D5B9F-CD78-4005-B182-FAF56F4C2326}" dt="2022-10-24T19:29:09.784" v="259" actId="478"/>
          <ac:cxnSpMkLst>
            <pc:docMk/>
            <pc:sldMk cId="2181893655" sldId="269"/>
            <ac:cxnSpMk id="21" creationId="{37C38356-77C6-B819-3FA6-30368A89EC29}"/>
          </ac:cxnSpMkLst>
        </pc:cxnChg>
        <pc:cxnChg chg="del mod">
          <ac:chgData name="Kawshik Bhyroju" userId="a874c88986b05b0f" providerId="LiveId" clId="{146D5B9F-CD78-4005-B182-FAF56F4C2326}" dt="2022-10-24T19:29:11.791" v="260" actId="478"/>
          <ac:cxnSpMkLst>
            <pc:docMk/>
            <pc:sldMk cId="2181893655" sldId="269"/>
            <ac:cxnSpMk id="25" creationId="{ADF9A111-F25D-4E2C-4E19-33D8F94AC9A1}"/>
          </ac:cxnSpMkLst>
        </pc:cxnChg>
        <pc:cxnChg chg="add mod">
          <ac:chgData name="Kawshik Bhyroju" userId="a874c88986b05b0f" providerId="LiveId" clId="{146D5B9F-CD78-4005-B182-FAF56F4C2326}" dt="2022-10-24T20:33:11.877" v="1127" actId="14100"/>
          <ac:cxnSpMkLst>
            <pc:docMk/>
            <pc:sldMk cId="2181893655" sldId="269"/>
            <ac:cxnSpMk id="26" creationId="{50AB424C-F6EF-BE70-6E49-309ED576A89D}"/>
          </ac:cxnSpMkLst>
        </pc:cxnChg>
        <pc:cxnChg chg="del mod">
          <ac:chgData name="Kawshik Bhyroju" userId="a874c88986b05b0f" providerId="LiveId" clId="{146D5B9F-CD78-4005-B182-FAF56F4C2326}" dt="2022-10-24T19:29:13.575" v="261" actId="478"/>
          <ac:cxnSpMkLst>
            <pc:docMk/>
            <pc:sldMk cId="2181893655" sldId="269"/>
            <ac:cxnSpMk id="27" creationId="{BA42EE79-FA19-C82A-E4AC-B3B8831B002E}"/>
          </ac:cxnSpMkLst>
        </pc:cxnChg>
        <pc:cxnChg chg="add">
          <ac:chgData name="Kawshik Bhyroju" userId="a874c88986b05b0f" providerId="LiveId" clId="{146D5B9F-CD78-4005-B182-FAF56F4C2326}" dt="2022-10-24T19:23:50.915" v="130" actId="11529"/>
          <ac:cxnSpMkLst>
            <pc:docMk/>
            <pc:sldMk cId="2181893655" sldId="269"/>
            <ac:cxnSpMk id="29" creationId="{7383F7AE-D959-2F48-CEF0-5A705AF7811B}"/>
          </ac:cxnSpMkLst>
        </pc:cxnChg>
        <pc:cxnChg chg="del mod">
          <ac:chgData name="Kawshik Bhyroju" userId="a874c88986b05b0f" providerId="LiveId" clId="{146D5B9F-CD78-4005-B182-FAF56F4C2326}" dt="2022-10-24T19:26:00.276" v="172" actId="478"/>
          <ac:cxnSpMkLst>
            <pc:docMk/>
            <pc:sldMk cId="2181893655" sldId="269"/>
            <ac:cxnSpMk id="30" creationId="{945C423A-810A-DE49-904A-DE802F742A25}"/>
          </ac:cxnSpMkLst>
        </pc:cxnChg>
        <pc:cxnChg chg="add mod">
          <ac:chgData name="Kawshik Bhyroju" userId="a874c88986b05b0f" providerId="LiveId" clId="{146D5B9F-CD78-4005-B182-FAF56F4C2326}" dt="2022-10-24T19:28:57.968" v="258" actId="14100"/>
          <ac:cxnSpMkLst>
            <pc:docMk/>
            <pc:sldMk cId="2181893655" sldId="269"/>
            <ac:cxnSpMk id="31" creationId="{2AE8CB24-1C66-78F2-7B50-8E80DAF9E706}"/>
          </ac:cxnSpMkLst>
        </pc:cxnChg>
        <pc:cxnChg chg="del">
          <ac:chgData name="Kawshik Bhyroju" userId="a874c88986b05b0f" providerId="LiveId" clId="{146D5B9F-CD78-4005-B182-FAF56F4C2326}" dt="2022-10-24T19:26:12.308" v="175" actId="478"/>
          <ac:cxnSpMkLst>
            <pc:docMk/>
            <pc:sldMk cId="2181893655" sldId="269"/>
            <ac:cxnSpMk id="36" creationId="{CA60E1F8-09FE-0474-7183-DD4F2CD34AC4}"/>
          </ac:cxnSpMkLst>
        </pc:cxnChg>
        <pc:cxnChg chg="add mod">
          <ac:chgData name="Kawshik Bhyroju" userId="a874c88986b05b0f" providerId="LiveId" clId="{146D5B9F-CD78-4005-B182-FAF56F4C2326}" dt="2022-10-24T20:33:11.877" v="1127" actId="14100"/>
          <ac:cxnSpMkLst>
            <pc:docMk/>
            <pc:sldMk cId="2181893655" sldId="269"/>
            <ac:cxnSpMk id="41" creationId="{C510DA7D-CD3B-0357-EF87-A6A49B4E2909}"/>
          </ac:cxnSpMkLst>
        </pc:cxnChg>
        <pc:cxnChg chg="del">
          <ac:chgData name="Kawshik Bhyroju" userId="a874c88986b05b0f" providerId="LiveId" clId="{146D5B9F-CD78-4005-B182-FAF56F4C2326}" dt="2022-10-24T19:26:06.713" v="173" actId="478"/>
          <ac:cxnSpMkLst>
            <pc:docMk/>
            <pc:sldMk cId="2181893655" sldId="269"/>
            <ac:cxnSpMk id="43" creationId="{FEC1A50C-2680-EBEE-DDDC-13FC41676FEC}"/>
          </ac:cxnSpMkLst>
        </pc:cxnChg>
        <pc:cxnChg chg="del mod">
          <ac:chgData name="Kawshik Bhyroju" userId="a874c88986b05b0f" providerId="LiveId" clId="{146D5B9F-CD78-4005-B182-FAF56F4C2326}" dt="2022-10-24T19:26:09.297" v="174" actId="478"/>
          <ac:cxnSpMkLst>
            <pc:docMk/>
            <pc:sldMk cId="2181893655" sldId="269"/>
            <ac:cxnSpMk id="45" creationId="{E24509B4-0333-7C88-20C6-3BF08AE6797B}"/>
          </ac:cxnSpMkLst>
        </pc:cxnChg>
        <pc:cxnChg chg="add mod">
          <ac:chgData name="Kawshik Bhyroju" userId="a874c88986b05b0f" providerId="LiveId" clId="{146D5B9F-CD78-4005-B182-FAF56F4C2326}" dt="2022-10-24T19:29:48.642" v="269" actId="14100"/>
          <ac:cxnSpMkLst>
            <pc:docMk/>
            <pc:sldMk cId="2181893655" sldId="269"/>
            <ac:cxnSpMk id="51" creationId="{47729661-BA2F-9EA0-4DCC-7FABCCD0A55B}"/>
          </ac:cxnSpMkLst>
        </pc:cxnChg>
        <pc:cxnChg chg="add mod">
          <ac:chgData name="Kawshik Bhyroju" userId="a874c88986b05b0f" providerId="LiveId" clId="{146D5B9F-CD78-4005-B182-FAF56F4C2326}" dt="2022-10-24T19:30:04.206" v="272" actId="14100"/>
          <ac:cxnSpMkLst>
            <pc:docMk/>
            <pc:sldMk cId="2181893655" sldId="269"/>
            <ac:cxnSpMk id="56" creationId="{CC077264-6386-4C28-90A2-14303FF09046}"/>
          </ac:cxnSpMkLst>
        </pc:cxnChg>
        <pc:cxnChg chg="add mod">
          <ac:chgData name="Kawshik Bhyroju" userId="a874c88986b05b0f" providerId="LiveId" clId="{146D5B9F-CD78-4005-B182-FAF56F4C2326}" dt="2022-10-24T19:34:39.368" v="318" actId="14100"/>
          <ac:cxnSpMkLst>
            <pc:docMk/>
            <pc:sldMk cId="2181893655" sldId="269"/>
            <ac:cxnSpMk id="59" creationId="{A8E6B2F1-B925-7CD4-B776-E7DC6FEED1F6}"/>
          </ac:cxnSpMkLst>
        </pc:cxnChg>
        <pc:cxnChg chg="add mod">
          <ac:chgData name="Kawshik Bhyroju" userId="a874c88986b05b0f" providerId="LiveId" clId="{146D5B9F-CD78-4005-B182-FAF56F4C2326}" dt="2022-10-24T19:34:32.382" v="317" actId="14100"/>
          <ac:cxnSpMkLst>
            <pc:docMk/>
            <pc:sldMk cId="2181893655" sldId="269"/>
            <ac:cxnSpMk id="60" creationId="{7E960221-B6D5-ABD2-1426-7F639FD6CE00}"/>
          </ac:cxnSpMkLst>
        </pc:cxnChg>
        <pc:cxnChg chg="add mod">
          <ac:chgData name="Kawshik Bhyroju" userId="a874c88986b05b0f" providerId="LiveId" clId="{146D5B9F-CD78-4005-B182-FAF56F4C2326}" dt="2022-10-24T20:47:32.058" v="1210" actId="14100"/>
          <ac:cxnSpMkLst>
            <pc:docMk/>
            <pc:sldMk cId="2181893655" sldId="269"/>
            <ac:cxnSpMk id="61" creationId="{A69CFE72-54C4-EEB8-88BB-4930CEB544FC}"/>
          </ac:cxnSpMkLst>
        </pc:cxnChg>
        <pc:cxnChg chg="add mod">
          <ac:chgData name="Kawshik Bhyroju" userId="a874c88986b05b0f" providerId="LiveId" clId="{146D5B9F-CD78-4005-B182-FAF56F4C2326}" dt="2022-10-24T19:31:34.367" v="281" actId="14100"/>
          <ac:cxnSpMkLst>
            <pc:docMk/>
            <pc:sldMk cId="2181893655" sldId="269"/>
            <ac:cxnSpMk id="64" creationId="{27F36D3F-7090-58DE-F435-E81AE9DC9221}"/>
          </ac:cxnSpMkLst>
        </pc:cxnChg>
        <pc:cxnChg chg="add mod">
          <ac:chgData name="Kawshik Bhyroju" userId="a874c88986b05b0f" providerId="LiveId" clId="{146D5B9F-CD78-4005-B182-FAF56F4C2326}" dt="2022-10-24T19:31:54.948" v="283" actId="14100"/>
          <ac:cxnSpMkLst>
            <pc:docMk/>
            <pc:sldMk cId="2181893655" sldId="269"/>
            <ac:cxnSpMk id="68" creationId="{DAC88778-99A5-881E-7039-E215315FD105}"/>
          </ac:cxnSpMkLst>
        </pc:cxnChg>
        <pc:cxnChg chg="add del mod">
          <ac:chgData name="Kawshik Bhyroju" userId="a874c88986b05b0f" providerId="LiveId" clId="{146D5B9F-CD78-4005-B182-FAF56F4C2326}" dt="2022-10-24T19:32:03.770" v="285" actId="478"/>
          <ac:cxnSpMkLst>
            <pc:docMk/>
            <pc:sldMk cId="2181893655" sldId="269"/>
            <ac:cxnSpMk id="70" creationId="{1CE2579B-3608-83AD-0A88-79E3D4CADEE8}"/>
          </ac:cxnSpMkLst>
        </pc:cxnChg>
        <pc:cxnChg chg="add mod">
          <ac:chgData name="Kawshik Bhyroju" userId="a874c88986b05b0f" providerId="LiveId" clId="{146D5B9F-CD78-4005-B182-FAF56F4C2326}" dt="2022-10-24T20:34:37.764" v="1131" actId="14100"/>
          <ac:cxnSpMkLst>
            <pc:docMk/>
            <pc:sldMk cId="2181893655" sldId="269"/>
            <ac:cxnSpMk id="72" creationId="{A5B9E4F8-5563-31CE-9001-D87F008650D4}"/>
          </ac:cxnSpMkLst>
        </pc:cxnChg>
        <pc:cxnChg chg="add mod">
          <ac:chgData name="Kawshik Bhyroju" userId="a874c88986b05b0f" providerId="LiveId" clId="{146D5B9F-CD78-4005-B182-FAF56F4C2326}" dt="2022-10-24T19:32:44.953" v="292" actId="14100"/>
          <ac:cxnSpMkLst>
            <pc:docMk/>
            <pc:sldMk cId="2181893655" sldId="269"/>
            <ac:cxnSpMk id="74" creationId="{C65C5897-ECB7-7097-D825-13A10365F2FE}"/>
          </ac:cxnSpMkLst>
        </pc:cxnChg>
      </pc:sldChg>
      <pc:sldChg chg="addSp delSp modSp mod">
        <pc:chgData name="Kawshik Bhyroju" userId="a874c88986b05b0f" providerId="LiveId" clId="{146D5B9F-CD78-4005-B182-FAF56F4C2326}" dt="2022-10-24T17:41:41.774" v="12" actId="14100"/>
        <pc:sldMkLst>
          <pc:docMk/>
          <pc:sldMk cId="81189126" sldId="270"/>
        </pc:sldMkLst>
        <pc:spChg chg="del">
          <ac:chgData name="Kawshik Bhyroju" userId="a874c88986b05b0f" providerId="LiveId" clId="{146D5B9F-CD78-4005-B182-FAF56F4C2326}" dt="2022-10-24T17:40:43.651" v="1" actId="931"/>
          <ac:spMkLst>
            <pc:docMk/>
            <pc:sldMk cId="81189126" sldId="270"/>
            <ac:spMk id="3" creationId="{85676876-5905-78CE-D1E2-7E2BE755348D}"/>
          </ac:spMkLst>
        </pc:spChg>
        <pc:picChg chg="add mod">
          <ac:chgData name="Kawshik Bhyroju" userId="a874c88986b05b0f" providerId="LiveId" clId="{146D5B9F-CD78-4005-B182-FAF56F4C2326}" dt="2022-10-24T17:41:41.774" v="12" actId="14100"/>
          <ac:picMkLst>
            <pc:docMk/>
            <pc:sldMk cId="81189126" sldId="270"/>
            <ac:picMk id="5" creationId="{A8C4C7ED-6A7A-FEEE-775F-7B527EB0E286}"/>
          </ac:picMkLst>
        </pc:picChg>
        <pc:picChg chg="add mod">
          <ac:chgData name="Kawshik Bhyroju" userId="a874c88986b05b0f" providerId="LiveId" clId="{146D5B9F-CD78-4005-B182-FAF56F4C2326}" dt="2022-10-24T17:41:22.422" v="7" actId="14100"/>
          <ac:picMkLst>
            <pc:docMk/>
            <pc:sldMk cId="81189126" sldId="270"/>
            <ac:picMk id="7" creationId="{67541FFD-FD93-5A34-2A69-5F32F4AA49DB}"/>
          </ac:picMkLst>
        </pc:picChg>
      </pc:sldChg>
      <pc:sldChg chg="addSp delSp modSp mod">
        <pc:chgData name="Kawshik Bhyroju" userId="a874c88986b05b0f" providerId="LiveId" clId="{146D5B9F-CD78-4005-B182-FAF56F4C2326}" dt="2022-11-07T05:52:16.548" v="2398" actId="1076"/>
        <pc:sldMkLst>
          <pc:docMk/>
          <pc:sldMk cId="1680930825" sldId="271"/>
        </pc:sldMkLst>
        <pc:spChg chg="add del mod">
          <ac:chgData name="Kawshik Bhyroju" userId="a874c88986b05b0f" providerId="LiveId" clId="{146D5B9F-CD78-4005-B182-FAF56F4C2326}" dt="2022-11-07T05:52:04.118" v="2395" actId="21"/>
          <ac:spMkLst>
            <pc:docMk/>
            <pc:sldMk cId="1680930825" sldId="271"/>
            <ac:spMk id="3" creationId="{CB0760F5-720A-3109-D721-27E45CBBB25E}"/>
          </ac:spMkLst>
        </pc:spChg>
        <pc:spChg chg="add del mod">
          <ac:chgData name="Kawshik Bhyroju" userId="a874c88986b05b0f" providerId="LiveId" clId="{146D5B9F-CD78-4005-B182-FAF56F4C2326}" dt="2022-11-07T05:47:03.326" v="2347" actId="478"/>
          <ac:spMkLst>
            <pc:docMk/>
            <pc:sldMk cId="1680930825" sldId="271"/>
            <ac:spMk id="5" creationId="{1F613417-27E1-D94E-B3EF-37CFC4F3DF17}"/>
          </ac:spMkLst>
        </pc:spChg>
        <pc:spChg chg="add del mod">
          <ac:chgData name="Kawshik Bhyroju" userId="a874c88986b05b0f" providerId="LiveId" clId="{146D5B9F-CD78-4005-B182-FAF56F4C2326}" dt="2022-11-07T05:48:19.329" v="2358"/>
          <ac:spMkLst>
            <pc:docMk/>
            <pc:sldMk cId="1680930825" sldId="271"/>
            <ac:spMk id="9" creationId="{8550F99F-14F6-D595-20BA-3860FD2C6E47}"/>
          </ac:spMkLst>
        </pc:spChg>
        <pc:spChg chg="add mod">
          <ac:chgData name="Kawshik Bhyroju" userId="a874c88986b05b0f" providerId="LiveId" clId="{146D5B9F-CD78-4005-B182-FAF56F4C2326}" dt="2022-11-07T05:50:04.114" v="2377" actId="1076"/>
          <ac:spMkLst>
            <pc:docMk/>
            <pc:sldMk cId="1680930825" sldId="271"/>
            <ac:spMk id="20" creationId="{9E796C66-F133-323E-1721-AB30C24F3995}"/>
          </ac:spMkLst>
        </pc:spChg>
        <pc:spChg chg="add mod">
          <ac:chgData name="Kawshik Bhyroju" userId="a874c88986b05b0f" providerId="LiveId" clId="{146D5B9F-CD78-4005-B182-FAF56F4C2326}" dt="2022-11-07T05:50:25.655" v="2380" actId="1076"/>
          <ac:spMkLst>
            <pc:docMk/>
            <pc:sldMk cId="1680930825" sldId="271"/>
            <ac:spMk id="22" creationId="{B3614539-BC8E-0F22-1DFC-9B4B5E64A47B}"/>
          </ac:spMkLst>
        </pc:spChg>
        <pc:spChg chg="add mod">
          <ac:chgData name="Kawshik Bhyroju" userId="a874c88986b05b0f" providerId="LiveId" clId="{146D5B9F-CD78-4005-B182-FAF56F4C2326}" dt="2022-11-07T05:51:14.428" v="2386" actId="1076"/>
          <ac:spMkLst>
            <pc:docMk/>
            <pc:sldMk cId="1680930825" sldId="271"/>
            <ac:spMk id="25" creationId="{1EEA92D0-A1E4-750C-D942-0480F26B399C}"/>
          </ac:spMkLst>
        </pc:spChg>
        <pc:spChg chg="add mod">
          <ac:chgData name="Kawshik Bhyroju" userId="a874c88986b05b0f" providerId="LiveId" clId="{146D5B9F-CD78-4005-B182-FAF56F4C2326}" dt="2022-11-07T05:51:37.251" v="2390" actId="1076"/>
          <ac:spMkLst>
            <pc:docMk/>
            <pc:sldMk cId="1680930825" sldId="271"/>
            <ac:spMk id="29" creationId="{2E21BAEC-8BBF-6F5F-59B8-4A4A6C529363}"/>
          </ac:spMkLst>
        </pc:spChg>
        <pc:spChg chg="add mod">
          <ac:chgData name="Kawshik Bhyroju" userId="a874c88986b05b0f" providerId="LiveId" clId="{146D5B9F-CD78-4005-B182-FAF56F4C2326}" dt="2022-11-07T05:51:50.802" v="2393" actId="1076"/>
          <ac:spMkLst>
            <pc:docMk/>
            <pc:sldMk cId="1680930825" sldId="271"/>
            <ac:spMk id="31" creationId="{7D1200BF-8D18-6602-54C6-FAFD01A77504}"/>
          </ac:spMkLst>
        </pc:spChg>
        <pc:spChg chg="add mod">
          <ac:chgData name="Kawshik Bhyroju" userId="a874c88986b05b0f" providerId="LiveId" clId="{146D5B9F-CD78-4005-B182-FAF56F4C2326}" dt="2022-11-07T05:52:16.548" v="2398" actId="1076"/>
          <ac:spMkLst>
            <pc:docMk/>
            <pc:sldMk cId="1680930825" sldId="271"/>
            <ac:spMk id="33" creationId="{E9D43126-0BF8-B483-CD4B-03CF33D9BB85}"/>
          </ac:spMkLst>
        </pc:spChg>
        <pc:graphicFrameChg chg="add del">
          <ac:chgData name="Kawshik Bhyroju" userId="a874c88986b05b0f" providerId="LiveId" clId="{146D5B9F-CD78-4005-B182-FAF56F4C2326}" dt="2022-11-07T05:48:20.313" v="2361" actId="478"/>
          <ac:graphicFrameMkLst>
            <pc:docMk/>
            <pc:sldMk cId="1680930825" sldId="271"/>
            <ac:graphicFrameMk id="4" creationId="{70F27096-20B4-0103-62B7-2C51EB7A94E8}"/>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6" creationId="{E27AE47A-3A03-06A5-FA61-A53EA822FEF6}"/>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7" creationId="{98449EDA-2580-BB9D-8D34-72FD7A5BAC17}"/>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8" creationId="{13C48827-D2D9-0FA6-CBB7-3DB4F4BBC9AE}"/>
          </ac:graphicFrameMkLst>
        </pc:graphicFrameChg>
        <pc:graphicFrameChg chg="add del modGraphic">
          <ac:chgData name="Kawshik Bhyroju" userId="a874c88986b05b0f" providerId="LiveId" clId="{146D5B9F-CD78-4005-B182-FAF56F4C2326}" dt="2022-11-07T05:48:19.944" v="2360" actId="478"/>
          <ac:graphicFrameMkLst>
            <pc:docMk/>
            <pc:sldMk cId="1680930825" sldId="271"/>
            <ac:graphicFrameMk id="13" creationId="{55AD7A76-F86A-1C1E-6472-893EDDC78D17}"/>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18" creationId="{BDB03B05-616C-0BBC-ECA2-5990BE4E29A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4" creationId="{F3120DCE-FE1F-FA7E-C7BD-872FB13000C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7" creationId="{90132FDE-4AC3-406B-E672-E53AA76E8593}"/>
          </ac:graphicFrameMkLst>
        </pc:graphicFrameChg>
        <pc:graphicFrameChg chg="add del">
          <ac:chgData name="Kawshik Bhyroju" userId="a874c88986b05b0f" providerId="LiveId" clId="{146D5B9F-CD78-4005-B182-FAF56F4C2326}" dt="2022-11-07T05:48:19.589" v="2359" actId="478"/>
          <ac:graphicFrameMkLst>
            <pc:docMk/>
            <pc:sldMk cId="1680930825" sldId="271"/>
            <ac:graphicFrameMk id="28" creationId="{2E615EC5-942D-4181-A496-F5647D178AEC}"/>
          </ac:graphicFrameMkLst>
        </pc:graphicFrameChg>
        <pc:graphicFrameChg chg="add del mod">
          <ac:chgData name="Kawshik Bhyroju" userId="a874c88986b05b0f" providerId="LiveId" clId="{146D5B9F-CD78-4005-B182-FAF56F4C2326}" dt="2022-11-07T05:49:40.223" v="2374" actId="21"/>
          <ac:graphicFrameMkLst>
            <pc:docMk/>
            <pc:sldMk cId="1680930825" sldId="271"/>
            <ac:graphicFrameMk id="44" creationId="{1CF0E1FA-DD43-5BBC-329E-A6267A71AE3D}"/>
          </ac:graphicFrameMkLst>
        </pc:graphicFrameChg>
        <pc:picChg chg="add del mod">
          <ac:chgData name="Kawshik Bhyroju" userId="a874c88986b05b0f" providerId="LiveId" clId="{146D5B9F-CD78-4005-B182-FAF56F4C2326}" dt="2022-11-07T05:48:19.329" v="2358"/>
          <ac:picMkLst>
            <pc:docMk/>
            <pc:sldMk cId="1680930825" sldId="271"/>
            <ac:picMk id="2050" creationId="{5CB5B9E1-C5CC-7DD6-3233-1C7E814CE5D7}"/>
          </ac:picMkLst>
        </pc:picChg>
        <pc:picChg chg="add del mod">
          <ac:chgData name="Kawshik Bhyroju" userId="a874c88986b05b0f" providerId="LiveId" clId="{146D5B9F-CD78-4005-B182-FAF56F4C2326}" dt="2022-11-07T05:48:19.329" v="2358"/>
          <ac:picMkLst>
            <pc:docMk/>
            <pc:sldMk cId="1680930825" sldId="271"/>
            <ac:picMk id="2051" creationId="{D063249B-6044-AD03-DB29-9D9F163870A0}"/>
          </ac:picMkLst>
        </pc:picChg>
        <pc:picChg chg="add del mod">
          <ac:chgData name="Kawshik Bhyroju" userId="a874c88986b05b0f" providerId="LiveId" clId="{146D5B9F-CD78-4005-B182-FAF56F4C2326}" dt="2022-11-07T05:48:19.329" v="2358"/>
          <ac:picMkLst>
            <pc:docMk/>
            <pc:sldMk cId="1680930825" sldId="271"/>
            <ac:picMk id="2052" creationId="{EEB4391C-F196-FA32-DACE-8738D6B953E0}"/>
          </ac:picMkLst>
        </pc:picChg>
        <pc:cxnChg chg="add mod">
          <ac:chgData name="Kawshik Bhyroju" userId="a874c88986b05b0f" providerId="LiveId" clId="{146D5B9F-CD78-4005-B182-FAF56F4C2326}" dt="2022-11-07T05:48:37.548" v="2364" actId="14100"/>
          <ac:cxnSpMkLst>
            <pc:docMk/>
            <pc:sldMk cId="1680930825" sldId="271"/>
            <ac:cxnSpMk id="11" creationId="{32EA55E6-9295-DF2C-F984-8DA15460E109}"/>
          </ac:cxnSpMkLst>
        </pc:cxnChg>
        <pc:cxnChg chg="add mod">
          <ac:chgData name="Kawshik Bhyroju" userId="a874c88986b05b0f" providerId="LiveId" clId="{146D5B9F-CD78-4005-B182-FAF56F4C2326}" dt="2022-11-07T05:49:03.380" v="2370" actId="14100"/>
          <ac:cxnSpMkLst>
            <pc:docMk/>
            <pc:sldMk cId="1680930825" sldId="271"/>
            <ac:cxnSpMk id="14" creationId="{671A4E46-02E4-37FC-1406-6B52CC75BBFE}"/>
          </ac:cxnSpMkLst>
        </pc:cxnChg>
        <pc:cxnChg chg="add mod">
          <ac:chgData name="Kawshik Bhyroju" userId="a874c88986b05b0f" providerId="LiveId" clId="{146D5B9F-CD78-4005-B182-FAF56F4C2326}" dt="2022-11-07T05:48:54.412" v="2367" actId="1076"/>
          <ac:cxnSpMkLst>
            <pc:docMk/>
            <pc:sldMk cId="1680930825" sldId="271"/>
            <ac:cxnSpMk id="15" creationId="{5C184463-E619-42B9-F32B-19AF115EADFF}"/>
          </ac:cxnSpMkLst>
        </pc:cxnChg>
      </pc:sldChg>
      <pc:sldChg chg="addSp delSp modSp mod">
        <pc:chgData name="Kawshik Bhyroju" userId="a874c88986b05b0f" providerId="LiveId" clId="{146D5B9F-CD78-4005-B182-FAF56F4C2326}" dt="2022-11-07T06:40:26.701" v="2430" actId="14100"/>
        <pc:sldMkLst>
          <pc:docMk/>
          <pc:sldMk cId="1600395649" sldId="272"/>
        </pc:sldMkLst>
        <pc:spChg chg="del">
          <ac:chgData name="Kawshik Bhyroju" userId="a874c88986b05b0f" providerId="LiveId" clId="{146D5B9F-CD78-4005-B182-FAF56F4C2326}" dt="2022-11-07T05:55:27.777" v="2411" actId="478"/>
          <ac:spMkLst>
            <pc:docMk/>
            <pc:sldMk cId="1600395649" sldId="272"/>
            <ac:spMk id="2" creationId="{97E82E26-EDBF-FEEF-9F85-AA8E6D50143C}"/>
          </ac:spMkLst>
        </pc:spChg>
        <pc:spChg chg="del">
          <ac:chgData name="Kawshik Bhyroju" userId="a874c88986b05b0f" providerId="LiveId" clId="{146D5B9F-CD78-4005-B182-FAF56F4C2326}" dt="2022-11-07T05:55:27.777" v="2411" actId="478"/>
          <ac:spMkLst>
            <pc:docMk/>
            <pc:sldMk cId="1600395649" sldId="272"/>
            <ac:spMk id="7" creationId="{82428823-9AA1-5E8F-5FBA-8761F592800E}"/>
          </ac:spMkLst>
        </pc:spChg>
        <pc:spChg chg="del">
          <ac:chgData name="Kawshik Bhyroju" userId="a874c88986b05b0f" providerId="LiveId" clId="{146D5B9F-CD78-4005-B182-FAF56F4C2326}" dt="2022-11-07T05:55:29.924" v="2412" actId="478"/>
          <ac:spMkLst>
            <pc:docMk/>
            <pc:sldMk cId="1600395649" sldId="272"/>
            <ac:spMk id="26" creationId="{24A7F74E-2851-0C99-408D-086E103EA8D2}"/>
          </ac:spMkLst>
        </pc:spChg>
        <pc:spChg chg="del">
          <ac:chgData name="Kawshik Bhyroju" userId="a874c88986b05b0f" providerId="LiveId" clId="{146D5B9F-CD78-4005-B182-FAF56F4C2326}" dt="2022-11-07T05:55:27.777" v="2411" actId="478"/>
          <ac:spMkLst>
            <pc:docMk/>
            <pc:sldMk cId="1600395649" sldId="272"/>
            <ac:spMk id="27" creationId="{56947F30-DD5C-3FB7-31A3-E02F3D0BA251}"/>
          </ac:spMkLst>
        </pc:spChg>
        <pc:spChg chg="del">
          <ac:chgData name="Kawshik Bhyroju" userId="a874c88986b05b0f" providerId="LiveId" clId="{146D5B9F-CD78-4005-B182-FAF56F4C2326}" dt="2022-11-07T05:55:27.777" v="2411" actId="478"/>
          <ac:spMkLst>
            <pc:docMk/>
            <pc:sldMk cId="1600395649" sldId="272"/>
            <ac:spMk id="37" creationId="{CF5B80FC-AAD4-366E-F4C9-6E2C5CCBB356}"/>
          </ac:spMkLst>
        </pc:spChg>
        <pc:spChg chg="del">
          <ac:chgData name="Kawshik Bhyroju" userId="a874c88986b05b0f" providerId="LiveId" clId="{146D5B9F-CD78-4005-B182-FAF56F4C2326}" dt="2022-11-07T05:55:27.777" v="2411" actId="478"/>
          <ac:spMkLst>
            <pc:docMk/>
            <pc:sldMk cId="1600395649" sldId="272"/>
            <ac:spMk id="42" creationId="{302F8257-9DAA-67D9-4E7C-68F51FC9E18B}"/>
          </ac:spMkLst>
        </pc:spChg>
        <pc:spChg chg="del">
          <ac:chgData name="Kawshik Bhyroju" userId="a874c88986b05b0f" providerId="LiveId" clId="{146D5B9F-CD78-4005-B182-FAF56F4C2326}" dt="2022-11-07T05:55:27.777" v="2411" actId="478"/>
          <ac:spMkLst>
            <pc:docMk/>
            <pc:sldMk cId="1600395649" sldId="272"/>
            <ac:spMk id="44" creationId="{9FDF6830-9096-D57D-E0D5-9463B8C511DF}"/>
          </ac:spMkLst>
        </pc:spChg>
        <pc:spChg chg="del">
          <ac:chgData name="Kawshik Bhyroju" userId="a874c88986b05b0f" providerId="LiveId" clId="{146D5B9F-CD78-4005-B182-FAF56F4C2326}" dt="2022-11-07T05:55:27.777" v="2411" actId="478"/>
          <ac:spMkLst>
            <pc:docMk/>
            <pc:sldMk cId="1600395649" sldId="272"/>
            <ac:spMk id="53" creationId="{CE19888C-9D27-66C1-5E61-0133D209E8C8}"/>
          </ac:spMkLst>
        </pc:spChg>
        <pc:spChg chg="del">
          <ac:chgData name="Kawshik Bhyroju" userId="a874c88986b05b0f" providerId="LiveId" clId="{146D5B9F-CD78-4005-B182-FAF56F4C2326}" dt="2022-11-07T05:55:35.857" v="2413" actId="478"/>
          <ac:spMkLst>
            <pc:docMk/>
            <pc:sldMk cId="1600395649" sldId="272"/>
            <ac:spMk id="57" creationId="{68F23E60-8DBE-C501-F379-60C45730F5AF}"/>
          </ac:spMkLst>
        </pc:spChg>
        <pc:spChg chg="del">
          <ac:chgData name="Kawshik Bhyroju" userId="a874c88986b05b0f" providerId="LiveId" clId="{146D5B9F-CD78-4005-B182-FAF56F4C2326}" dt="2022-11-07T05:55:39.129" v="2415" actId="478"/>
          <ac:spMkLst>
            <pc:docMk/>
            <pc:sldMk cId="1600395649" sldId="272"/>
            <ac:spMk id="58" creationId="{0C925DA2-6859-7CC0-9BA1-F15550DD1953}"/>
          </ac:spMkLst>
        </pc:spChg>
        <pc:spChg chg="del">
          <ac:chgData name="Kawshik Bhyroju" userId="a874c88986b05b0f" providerId="LiveId" clId="{146D5B9F-CD78-4005-B182-FAF56F4C2326}" dt="2022-11-07T05:55:27.777" v="2411" actId="478"/>
          <ac:spMkLst>
            <pc:docMk/>
            <pc:sldMk cId="1600395649" sldId="272"/>
            <ac:spMk id="61" creationId="{10DD571C-36CC-8CEA-881A-3D01A784F2CA}"/>
          </ac:spMkLst>
        </pc:spChg>
        <pc:spChg chg="del mod">
          <ac:chgData name="Kawshik Bhyroju" userId="a874c88986b05b0f" providerId="LiveId" clId="{146D5B9F-CD78-4005-B182-FAF56F4C2326}" dt="2022-11-07T05:55:27.777" v="2411" actId="478"/>
          <ac:spMkLst>
            <pc:docMk/>
            <pc:sldMk cId="1600395649" sldId="272"/>
            <ac:spMk id="69" creationId="{F483A28D-87A6-69CE-A734-A7290F9015B5}"/>
          </ac:spMkLst>
        </pc:spChg>
        <pc:spChg chg="del">
          <ac:chgData name="Kawshik Bhyroju" userId="a874c88986b05b0f" providerId="LiveId" clId="{146D5B9F-CD78-4005-B182-FAF56F4C2326}" dt="2022-11-07T05:55:27.777" v="2411" actId="478"/>
          <ac:spMkLst>
            <pc:docMk/>
            <pc:sldMk cId="1600395649" sldId="272"/>
            <ac:spMk id="81" creationId="{B533A1A5-CA71-27C0-651F-C5C00C10B7AD}"/>
          </ac:spMkLst>
        </pc:spChg>
        <pc:spChg chg="del">
          <ac:chgData name="Kawshik Bhyroju" userId="a874c88986b05b0f" providerId="LiveId" clId="{146D5B9F-CD78-4005-B182-FAF56F4C2326}" dt="2022-11-07T05:55:27.777" v="2411" actId="478"/>
          <ac:spMkLst>
            <pc:docMk/>
            <pc:sldMk cId="1600395649" sldId="272"/>
            <ac:spMk id="82" creationId="{B37F544E-8F74-6213-F63C-FE491B092D6C}"/>
          </ac:spMkLst>
        </pc:spChg>
        <pc:spChg chg="del mod">
          <ac:chgData name="Kawshik Bhyroju" userId="a874c88986b05b0f" providerId="LiveId" clId="{146D5B9F-CD78-4005-B182-FAF56F4C2326}" dt="2022-11-07T05:55:27.777" v="2411" actId="478"/>
          <ac:spMkLst>
            <pc:docMk/>
            <pc:sldMk cId="1600395649" sldId="272"/>
            <ac:spMk id="83" creationId="{53AA5F71-5C3A-C096-1023-463A48836573}"/>
          </ac:spMkLst>
        </pc:spChg>
        <pc:spChg chg="del">
          <ac:chgData name="Kawshik Bhyroju" userId="a874c88986b05b0f" providerId="LiveId" clId="{146D5B9F-CD78-4005-B182-FAF56F4C2326}" dt="2022-10-24T19:16:44.279" v="33" actId="478"/>
          <ac:spMkLst>
            <pc:docMk/>
            <pc:sldMk cId="1600395649" sldId="272"/>
            <ac:spMk id="85" creationId="{8F929533-40E8-627C-B7A4-AD37AEED5DD9}"/>
          </ac:spMkLst>
        </pc:spChg>
        <pc:spChg chg="del mod">
          <ac:chgData name="Kawshik Bhyroju" userId="a874c88986b05b0f" providerId="LiveId" clId="{146D5B9F-CD78-4005-B182-FAF56F4C2326}" dt="2022-11-07T05:55:27.777" v="2411" actId="478"/>
          <ac:spMkLst>
            <pc:docMk/>
            <pc:sldMk cId="1600395649" sldId="272"/>
            <ac:spMk id="86" creationId="{CE24A6A6-88D6-AEA2-E720-72F6B22277BD}"/>
          </ac:spMkLst>
        </pc:spChg>
        <pc:spChg chg="add del mod">
          <ac:chgData name="Kawshik Bhyroju" userId="a874c88986b05b0f" providerId="LiveId" clId="{146D5B9F-CD78-4005-B182-FAF56F4C2326}" dt="2022-11-07T05:55:27.777" v="2411" actId="478"/>
          <ac:spMkLst>
            <pc:docMk/>
            <pc:sldMk cId="1600395649" sldId="272"/>
            <ac:spMk id="121" creationId="{60407AE3-6DEC-EFB8-09B6-58E06E564B42}"/>
          </ac:spMkLst>
        </pc:spChg>
        <pc:picChg chg="add del mod">
          <ac:chgData name="Kawshik Bhyroju" userId="a874c88986b05b0f" providerId="LiveId" clId="{146D5B9F-CD78-4005-B182-FAF56F4C2326}" dt="2022-11-07T06:39:25.335" v="2425" actId="478"/>
          <ac:picMkLst>
            <pc:docMk/>
            <pc:sldMk cId="1600395649" sldId="272"/>
            <ac:picMk id="3074" creationId="{47F7BF72-6689-AC36-F957-8C964AEDC17E}"/>
          </ac:picMkLst>
        </pc:picChg>
        <pc:picChg chg="add del mod">
          <ac:chgData name="Kawshik Bhyroju" userId="a874c88986b05b0f" providerId="LiveId" clId="{146D5B9F-CD78-4005-B182-FAF56F4C2326}" dt="2022-11-07T06:39:25.335" v="2425" actId="478"/>
          <ac:picMkLst>
            <pc:docMk/>
            <pc:sldMk cId="1600395649" sldId="272"/>
            <ac:picMk id="3076" creationId="{25C5D1EF-B56E-8FEF-EB33-C3C4781653B3}"/>
          </ac:picMkLst>
        </pc:picChg>
        <pc:picChg chg="add mod">
          <ac:chgData name="Kawshik Bhyroju" userId="a874c88986b05b0f" providerId="LiveId" clId="{146D5B9F-CD78-4005-B182-FAF56F4C2326}" dt="2022-11-07T06:40:26.701" v="2430" actId="14100"/>
          <ac:picMkLst>
            <pc:docMk/>
            <pc:sldMk cId="1600395649" sldId="272"/>
            <ac:picMk id="3078" creationId="{C1A3A6B8-C273-4818-45FE-5342D4D76F98}"/>
          </ac:picMkLst>
        </pc:picChg>
        <pc:cxnChg chg="del">
          <ac:chgData name="Kawshik Bhyroju" userId="a874c88986b05b0f" providerId="LiveId" clId="{146D5B9F-CD78-4005-B182-FAF56F4C2326}" dt="2022-11-07T05:55:27.777" v="2411" actId="478"/>
          <ac:cxnSpMkLst>
            <pc:docMk/>
            <pc:sldMk cId="1600395649" sldId="272"/>
            <ac:cxnSpMk id="6" creationId="{A92E36B7-34E5-0B77-53B2-5697B67A56DA}"/>
          </ac:cxnSpMkLst>
        </pc:cxnChg>
        <pc:cxnChg chg="del">
          <ac:chgData name="Kawshik Bhyroju" userId="a874c88986b05b0f" providerId="LiveId" clId="{146D5B9F-CD78-4005-B182-FAF56F4C2326}" dt="2022-11-07T05:55:27.777" v="2411" actId="478"/>
          <ac:cxnSpMkLst>
            <pc:docMk/>
            <pc:sldMk cId="1600395649" sldId="272"/>
            <ac:cxnSpMk id="9" creationId="{C72B97D9-A64A-24B8-E8CF-CB9CEBC98B76}"/>
          </ac:cxnSpMkLst>
        </pc:cxnChg>
        <pc:cxnChg chg="del">
          <ac:chgData name="Kawshik Bhyroju" userId="a874c88986b05b0f" providerId="LiveId" clId="{146D5B9F-CD78-4005-B182-FAF56F4C2326}" dt="2022-11-07T05:55:27.777" v="2411" actId="478"/>
          <ac:cxnSpMkLst>
            <pc:docMk/>
            <pc:sldMk cId="1600395649" sldId="272"/>
            <ac:cxnSpMk id="21" creationId="{5B1039D8-F77F-FB83-8C95-C15882D50F11}"/>
          </ac:cxnSpMkLst>
        </pc:cxnChg>
        <pc:cxnChg chg="del">
          <ac:chgData name="Kawshik Bhyroju" userId="a874c88986b05b0f" providerId="LiveId" clId="{146D5B9F-CD78-4005-B182-FAF56F4C2326}" dt="2022-11-07T05:55:27.777" v="2411" actId="478"/>
          <ac:cxnSpMkLst>
            <pc:docMk/>
            <pc:sldMk cId="1600395649" sldId="272"/>
            <ac:cxnSpMk id="29" creationId="{9393F497-C769-52B0-AF4B-F939EB592843}"/>
          </ac:cxnSpMkLst>
        </pc:cxnChg>
        <pc:cxnChg chg="del">
          <ac:chgData name="Kawshik Bhyroju" userId="a874c88986b05b0f" providerId="LiveId" clId="{146D5B9F-CD78-4005-B182-FAF56F4C2326}" dt="2022-11-07T05:55:27.777" v="2411" actId="478"/>
          <ac:cxnSpMkLst>
            <pc:docMk/>
            <pc:sldMk cId="1600395649" sldId="272"/>
            <ac:cxnSpMk id="39" creationId="{2C51BB93-E6C1-CABE-A624-3A0AB9BACDA3}"/>
          </ac:cxnSpMkLst>
        </pc:cxnChg>
        <pc:cxnChg chg="del mod">
          <ac:chgData name="Kawshik Bhyroju" userId="a874c88986b05b0f" providerId="LiveId" clId="{146D5B9F-CD78-4005-B182-FAF56F4C2326}" dt="2022-11-07T05:55:27.777" v="2411" actId="478"/>
          <ac:cxnSpMkLst>
            <pc:docMk/>
            <pc:sldMk cId="1600395649" sldId="272"/>
            <ac:cxnSpMk id="41" creationId="{B6AB392E-7AEB-6398-A77F-9DD89AA0E673}"/>
          </ac:cxnSpMkLst>
        </pc:cxnChg>
        <pc:cxnChg chg="del">
          <ac:chgData name="Kawshik Bhyroju" userId="a874c88986b05b0f" providerId="LiveId" clId="{146D5B9F-CD78-4005-B182-FAF56F4C2326}" dt="2022-11-07T05:55:27.777" v="2411" actId="478"/>
          <ac:cxnSpMkLst>
            <pc:docMk/>
            <pc:sldMk cId="1600395649" sldId="272"/>
            <ac:cxnSpMk id="47" creationId="{C089EBCE-C703-DBA3-3A25-E6E77EA04C84}"/>
          </ac:cxnSpMkLst>
        </pc:cxnChg>
        <pc:cxnChg chg="del">
          <ac:chgData name="Kawshik Bhyroju" userId="a874c88986b05b0f" providerId="LiveId" clId="{146D5B9F-CD78-4005-B182-FAF56F4C2326}" dt="2022-11-07T05:55:27.777" v="2411" actId="478"/>
          <ac:cxnSpMkLst>
            <pc:docMk/>
            <pc:sldMk cId="1600395649" sldId="272"/>
            <ac:cxnSpMk id="51" creationId="{F9BF4DE9-FC41-FDDE-D160-3160ED8AEF84}"/>
          </ac:cxnSpMkLst>
        </pc:cxnChg>
        <pc:cxnChg chg="del">
          <ac:chgData name="Kawshik Bhyroju" userId="a874c88986b05b0f" providerId="LiveId" clId="{146D5B9F-CD78-4005-B182-FAF56F4C2326}" dt="2022-11-07T05:55:27.777" v="2411" actId="478"/>
          <ac:cxnSpMkLst>
            <pc:docMk/>
            <pc:sldMk cId="1600395649" sldId="272"/>
            <ac:cxnSpMk id="56" creationId="{8B6C62C6-77EC-400D-62FE-15E4A09450A7}"/>
          </ac:cxnSpMkLst>
        </pc:cxnChg>
        <pc:cxnChg chg="del mod">
          <ac:chgData name="Kawshik Bhyroju" userId="a874c88986b05b0f" providerId="LiveId" clId="{146D5B9F-CD78-4005-B182-FAF56F4C2326}" dt="2022-11-07T05:55:27.777" v="2411" actId="478"/>
          <ac:cxnSpMkLst>
            <pc:docMk/>
            <pc:sldMk cId="1600395649" sldId="272"/>
            <ac:cxnSpMk id="74" creationId="{F3CDED2F-0CC7-7BFB-2631-5DE5F2BB1C0D}"/>
          </ac:cxnSpMkLst>
        </pc:cxnChg>
        <pc:cxnChg chg="del mod">
          <ac:chgData name="Kawshik Bhyroju" userId="a874c88986b05b0f" providerId="LiveId" clId="{146D5B9F-CD78-4005-B182-FAF56F4C2326}" dt="2022-11-07T05:55:27.777" v="2411" actId="478"/>
          <ac:cxnSpMkLst>
            <pc:docMk/>
            <pc:sldMk cId="1600395649" sldId="272"/>
            <ac:cxnSpMk id="76" creationId="{0A254242-DD38-025C-59AA-B108B7F1BB6B}"/>
          </ac:cxnSpMkLst>
        </pc:cxnChg>
        <pc:cxnChg chg="del mod">
          <ac:chgData name="Kawshik Bhyroju" userId="a874c88986b05b0f" providerId="LiveId" clId="{146D5B9F-CD78-4005-B182-FAF56F4C2326}" dt="2022-11-07T05:55:27.777" v="2411" actId="478"/>
          <ac:cxnSpMkLst>
            <pc:docMk/>
            <pc:sldMk cId="1600395649" sldId="272"/>
            <ac:cxnSpMk id="88" creationId="{FAAE696D-344A-AB3D-3EAB-C3B5356FD28A}"/>
          </ac:cxnSpMkLst>
        </pc:cxnChg>
        <pc:cxnChg chg="del mod">
          <ac:chgData name="Kawshik Bhyroju" userId="a874c88986b05b0f" providerId="LiveId" clId="{146D5B9F-CD78-4005-B182-FAF56F4C2326}" dt="2022-11-07T05:55:27.777" v="2411" actId="478"/>
          <ac:cxnSpMkLst>
            <pc:docMk/>
            <pc:sldMk cId="1600395649" sldId="272"/>
            <ac:cxnSpMk id="104" creationId="{7F80B75E-ED3A-2D12-ADFB-300BA3376F10}"/>
          </ac:cxnSpMkLst>
        </pc:cxnChg>
        <pc:cxnChg chg="del mod">
          <ac:chgData name="Kawshik Bhyroju" userId="a874c88986b05b0f" providerId="LiveId" clId="{146D5B9F-CD78-4005-B182-FAF56F4C2326}" dt="2022-11-07T05:55:27.777" v="2411" actId="478"/>
          <ac:cxnSpMkLst>
            <pc:docMk/>
            <pc:sldMk cId="1600395649" sldId="272"/>
            <ac:cxnSpMk id="106" creationId="{927CDB11-4D91-69F9-0232-552F6FABCCE8}"/>
          </ac:cxnSpMkLst>
        </pc:cxnChg>
        <pc:cxnChg chg="del mod">
          <ac:chgData name="Kawshik Bhyroju" userId="a874c88986b05b0f" providerId="LiveId" clId="{146D5B9F-CD78-4005-B182-FAF56F4C2326}" dt="2022-11-07T05:55:27.777" v="2411" actId="478"/>
          <ac:cxnSpMkLst>
            <pc:docMk/>
            <pc:sldMk cId="1600395649" sldId="272"/>
            <ac:cxnSpMk id="108" creationId="{8AC029EB-32E7-A938-1782-74EA201CF4EC}"/>
          </ac:cxnSpMkLst>
        </pc:cxnChg>
        <pc:cxnChg chg="del mod">
          <ac:chgData name="Kawshik Bhyroju" userId="a874c88986b05b0f" providerId="LiveId" clId="{146D5B9F-CD78-4005-B182-FAF56F4C2326}" dt="2022-11-07T05:55:27.777" v="2411" actId="478"/>
          <ac:cxnSpMkLst>
            <pc:docMk/>
            <pc:sldMk cId="1600395649" sldId="272"/>
            <ac:cxnSpMk id="110" creationId="{0BBD793A-1B0D-8500-E6B0-BBFCE5CEA1F7}"/>
          </ac:cxnSpMkLst>
        </pc:cxnChg>
        <pc:cxnChg chg="del">
          <ac:chgData name="Kawshik Bhyroju" userId="a874c88986b05b0f" providerId="LiveId" clId="{146D5B9F-CD78-4005-B182-FAF56F4C2326}" dt="2022-11-07T05:55:27.777" v="2411" actId="478"/>
          <ac:cxnSpMkLst>
            <pc:docMk/>
            <pc:sldMk cId="1600395649" sldId="272"/>
            <ac:cxnSpMk id="114" creationId="{DAEA98D3-D23F-8ABA-43C1-BE44DFBF6CF6}"/>
          </ac:cxnSpMkLst>
        </pc:cxnChg>
        <pc:cxnChg chg="del mod">
          <ac:chgData name="Kawshik Bhyroju" userId="a874c88986b05b0f" providerId="LiveId" clId="{146D5B9F-CD78-4005-B182-FAF56F4C2326}" dt="2022-11-07T05:55:37.456" v="2414" actId="478"/>
          <ac:cxnSpMkLst>
            <pc:docMk/>
            <pc:sldMk cId="1600395649" sldId="272"/>
            <ac:cxnSpMk id="119" creationId="{697E9A84-6984-890B-FC65-61A33F70DFD7}"/>
          </ac:cxnSpMkLst>
        </pc:cxnChg>
      </pc:sldChg>
      <pc:sldChg chg="addSp delSp modSp mod">
        <pc:chgData name="Kawshik Bhyroju" userId="a874c88986b05b0f" providerId="LiveId" clId="{146D5B9F-CD78-4005-B182-FAF56F4C2326}" dt="2022-11-07T05:48:20.645" v="2362" actId="1076"/>
        <pc:sldMkLst>
          <pc:docMk/>
          <pc:sldMk cId="2302197910" sldId="273"/>
        </pc:sldMkLst>
        <pc:spChg chg="mod">
          <ac:chgData name="Kawshik Bhyroju" userId="a874c88986b05b0f" providerId="LiveId" clId="{146D5B9F-CD78-4005-B182-FAF56F4C2326}" dt="2022-11-07T05:48:20.645" v="2362" actId="1076"/>
          <ac:spMkLst>
            <pc:docMk/>
            <pc:sldMk cId="2302197910" sldId="273"/>
            <ac:spMk id="3" creationId="{64208F95-D51D-C1DD-BBF9-6598F0D3AA7C}"/>
          </ac:spMkLst>
        </pc:spChg>
        <pc:spChg chg="del">
          <ac:chgData name="Kawshik Bhyroju" userId="a874c88986b05b0f" providerId="LiveId" clId="{146D5B9F-CD78-4005-B182-FAF56F4C2326}" dt="2022-11-07T05:46:29.289" v="2340" actId="478"/>
          <ac:spMkLst>
            <pc:docMk/>
            <pc:sldMk cId="2302197910" sldId="273"/>
            <ac:spMk id="4" creationId="{71FBD8FA-0F1A-098F-2F8A-A777793161F6}"/>
          </ac:spMkLst>
        </pc:spChg>
        <pc:spChg chg="del">
          <ac:chgData name="Kawshik Bhyroju" userId="a874c88986b05b0f" providerId="LiveId" clId="{146D5B9F-CD78-4005-B182-FAF56F4C2326}" dt="2022-11-07T05:46:29.289" v="2340" actId="478"/>
          <ac:spMkLst>
            <pc:docMk/>
            <pc:sldMk cId="2302197910" sldId="273"/>
            <ac:spMk id="13" creationId="{F606A538-11DF-B642-DC4A-25BF64297090}"/>
          </ac:spMkLst>
        </pc:spChg>
        <pc:spChg chg="del">
          <ac:chgData name="Kawshik Bhyroju" userId="a874c88986b05b0f" providerId="LiveId" clId="{146D5B9F-CD78-4005-B182-FAF56F4C2326}" dt="2022-11-07T05:46:29.289" v="2340" actId="478"/>
          <ac:spMkLst>
            <pc:docMk/>
            <pc:sldMk cId="2302197910" sldId="273"/>
            <ac:spMk id="16" creationId="{AD335E39-51CF-1EA8-B758-559B1765ED97}"/>
          </ac:spMkLst>
        </pc:spChg>
        <pc:spChg chg="del mod">
          <ac:chgData name="Kawshik Bhyroju" userId="a874c88986b05b0f" providerId="LiveId" clId="{146D5B9F-CD78-4005-B182-FAF56F4C2326}" dt="2022-11-07T05:46:29.289" v="2340" actId="478"/>
          <ac:spMkLst>
            <pc:docMk/>
            <pc:sldMk cId="2302197910" sldId="273"/>
            <ac:spMk id="18" creationId="{28B1C477-8CFD-37B1-C356-2F3D15453326}"/>
          </ac:spMkLst>
        </pc:spChg>
        <pc:spChg chg="del">
          <ac:chgData name="Kawshik Bhyroju" userId="a874c88986b05b0f" providerId="LiveId" clId="{146D5B9F-CD78-4005-B182-FAF56F4C2326}" dt="2022-11-07T05:46:29.289" v="2340" actId="478"/>
          <ac:spMkLst>
            <pc:docMk/>
            <pc:sldMk cId="2302197910" sldId="273"/>
            <ac:spMk id="25" creationId="{63B39CF2-60C7-13D6-7759-5AC46701B15C}"/>
          </ac:spMkLst>
        </pc:spChg>
        <pc:spChg chg="del">
          <ac:chgData name="Kawshik Bhyroju" userId="a874c88986b05b0f" providerId="LiveId" clId="{146D5B9F-CD78-4005-B182-FAF56F4C2326}" dt="2022-11-07T05:46:29.289" v="2340" actId="478"/>
          <ac:spMkLst>
            <pc:docMk/>
            <pc:sldMk cId="2302197910" sldId="273"/>
            <ac:spMk id="32" creationId="{7567A435-C411-25A6-8D46-46A3AB5C4725}"/>
          </ac:spMkLst>
        </pc:spChg>
        <pc:spChg chg="del">
          <ac:chgData name="Kawshik Bhyroju" userId="a874c88986b05b0f" providerId="LiveId" clId="{146D5B9F-CD78-4005-B182-FAF56F4C2326}" dt="2022-11-07T05:46:29.289" v="2340" actId="478"/>
          <ac:spMkLst>
            <pc:docMk/>
            <pc:sldMk cId="2302197910" sldId="273"/>
            <ac:spMk id="38" creationId="{83CB2589-1ABA-5A3C-5424-8F079F9B6A65}"/>
          </ac:spMkLst>
        </pc:spChg>
        <pc:spChg chg="del">
          <ac:chgData name="Kawshik Bhyroju" userId="a874c88986b05b0f" providerId="LiveId" clId="{146D5B9F-CD78-4005-B182-FAF56F4C2326}" dt="2022-11-07T05:46:29.289" v="2340" actId="478"/>
          <ac:spMkLst>
            <pc:docMk/>
            <pc:sldMk cId="2302197910" sldId="273"/>
            <ac:spMk id="43" creationId="{D34DCFB6-8B1C-6732-3512-DE10C7929E48}"/>
          </ac:spMkLst>
        </pc:spChg>
        <pc:spChg chg="del">
          <ac:chgData name="Kawshik Bhyroju" userId="a874c88986b05b0f" providerId="LiveId" clId="{146D5B9F-CD78-4005-B182-FAF56F4C2326}" dt="2022-11-07T05:46:29.289" v="2340" actId="478"/>
          <ac:spMkLst>
            <pc:docMk/>
            <pc:sldMk cId="2302197910" sldId="273"/>
            <ac:spMk id="44" creationId="{79A0D3E8-C7B7-5C25-2FA9-B6A26CEEC7AD}"/>
          </ac:spMkLst>
        </pc:spChg>
        <pc:spChg chg="del mod">
          <ac:chgData name="Kawshik Bhyroju" userId="a874c88986b05b0f" providerId="LiveId" clId="{146D5B9F-CD78-4005-B182-FAF56F4C2326}" dt="2022-11-07T05:46:29.289" v="2340" actId="478"/>
          <ac:spMkLst>
            <pc:docMk/>
            <pc:sldMk cId="2302197910" sldId="273"/>
            <ac:spMk id="48" creationId="{857FC421-F87C-A13F-7CA1-83F335279472}"/>
          </ac:spMkLst>
        </pc:spChg>
        <pc:spChg chg="del">
          <ac:chgData name="Kawshik Bhyroju" userId="a874c88986b05b0f" providerId="LiveId" clId="{146D5B9F-CD78-4005-B182-FAF56F4C2326}" dt="2022-11-07T05:46:29.289" v="2340" actId="478"/>
          <ac:spMkLst>
            <pc:docMk/>
            <pc:sldMk cId="2302197910" sldId="273"/>
            <ac:spMk id="49" creationId="{577AD1F0-A368-627F-1137-9DCF52CAD4F2}"/>
          </ac:spMkLst>
        </pc:spChg>
        <pc:spChg chg="del mod">
          <ac:chgData name="Kawshik Bhyroju" userId="a874c88986b05b0f" providerId="LiveId" clId="{146D5B9F-CD78-4005-B182-FAF56F4C2326}" dt="2022-11-07T05:46:29.289" v="2340" actId="478"/>
          <ac:spMkLst>
            <pc:docMk/>
            <pc:sldMk cId="2302197910" sldId="273"/>
            <ac:spMk id="67" creationId="{5FD28DF1-3264-B361-33E3-403E7D81BAE8}"/>
          </ac:spMkLst>
        </pc:spChg>
        <pc:spChg chg="del mod">
          <ac:chgData name="Kawshik Bhyroju" userId="a874c88986b05b0f" providerId="LiveId" clId="{146D5B9F-CD78-4005-B182-FAF56F4C2326}" dt="2022-11-07T05:46:29.289" v="2340" actId="478"/>
          <ac:spMkLst>
            <pc:docMk/>
            <pc:sldMk cId="2302197910" sldId="273"/>
            <ac:spMk id="71" creationId="{0ED74039-C73D-229C-36C4-8C1D4D5D30CD}"/>
          </ac:spMkLst>
        </pc:spChg>
        <pc:spChg chg="del">
          <ac:chgData name="Kawshik Bhyroju" userId="a874c88986b05b0f" providerId="LiveId" clId="{146D5B9F-CD78-4005-B182-FAF56F4C2326}" dt="2022-11-07T05:46:29.289" v="2340" actId="478"/>
          <ac:spMkLst>
            <pc:docMk/>
            <pc:sldMk cId="2302197910" sldId="273"/>
            <ac:spMk id="73" creationId="{1BDFCDE6-BE98-87D0-1FE1-58DADE9D94E6}"/>
          </ac:spMkLst>
        </pc:spChg>
        <pc:spChg chg="del">
          <ac:chgData name="Kawshik Bhyroju" userId="a874c88986b05b0f" providerId="LiveId" clId="{146D5B9F-CD78-4005-B182-FAF56F4C2326}" dt="2022-11-07T05:46:29.289" v="2340" actId="478"/>
          <ac:spMkLst>
            <pc:docMk/>
            <pc:sldMk cId="2302197910" sldId="273"/>
            <ac:spMk id="78" creationId="{0ACF5B34-8282-24FE-BF56-91AD95D73C85}"/>
          </ac:spMkLst>
        </pc:spChg>
        <pc:spChg chg="del">
          <ac:chgData name="Kawshik Bhyroju" userId="a874c88986b05b0f" providerId="LiveId" clId="{146D5B9F-CD78-4005-B182-FAF56F4C2326}" dt="2022-11-07T05:46:29.289" v="2340" actId="478"/>
          <ac:spMkLst>
            <pc:docMk/>
            <pc:sldMk cId="2302197910" sldId="273"/>
            <ac:spMk id="80" creationId="{99E87D2F-0B80-BDD8-94CB-5EC26ED80C91}"/>
          </ac:spMkLst>
        </pc:spChg>
        <pc:spChg chg="del mod">
          <ac:chgData name="Kawshik Bhyroju" userId="a874c88986b05b0f" providerId="LiveId" clId="{146D5B9F-CD78-4005-B182-FAF56F4C2326}" dt="2022-11-07T05:46:29.289" v="2340" actId="478"/>
          <ac:spMkLst>
            <pc:docMk/>
            <pc:sldMk cId="2302197910" sldId="273"/>
            <ac:spMk id="82" creationId="{8418A49F-4B6A-791A-E991-5689BA0460C5}"/>
          </ac:spMkLst>
        </pc:spChg>
        <pc:spChg chg="del">
          <ac:chgData name="Kawshik Bhyroju" userId="a874c88986b05b0f" providerId="LiveId" clId="{146D5B9F-CD78-4005-B182-FAF56F4C2326}" dt="2022-11-07T05:46:29.289" v="2340" actId="478"/>
          <ac:spMkLst>
            <pc:docMk/>
            <pc:sldMk cId="2302197910" sldId="273"/>
            <ac:spMk id="83" creationId="{EC3D198F-3A0D-4E96-B038-D54EAE986622}"/>
          </ac:spMkLst>
        </pc:spChg>
        <pc:spChg chg="del">
          <ac:chgData name="Kawshik Bhyroju" userId="a874c88986b05b0f" providerId="LiveId" clId="{146D5B9F-CD78-4005-B182-FAF56F4C2326}" dt="2022-11-07T05:46:29.289" v="2340" actId="478"/>
          <ac:spMkLst>
            <pc:docMk/>
            <pc:sldMk cId="2302197910" sldId="273"/>
            <ac:spMk id="141" creationId="{F7D89FD7-8F1F-D23E-8BA5-7C47B881D3AE}"/>
          </ac:spMkLst>
        </pc:spChg>
        <pc:spChg chg="del">
          <ac:chgData name="Kawshik Bhyroju" userId="a874c88986b05b0f" providerId="LiveId" clId="{146D5B9F-CD78-4005-B182-FAF56F4C2326}" dt="2022-11-07T05:46:29.289" v="2340" actId="478"/>
          <ac:spMkLst>
            <pc:docMk/>
            <pc:sldMk cId="2302197910" sldId="273"/>
            <ac:spMk id="143" creationId="{62492834-13B0-9BE3-DCBA-FC58512A8CBB}"/>
          </ac:spMkLst>
        </pc:spChg>
        <pc:spChg chg="del">
          <ac:chgData name="Kawshik Bhyroju" userId="a874c88986b05b0f" providerId="LiveId" clId="{146D5B9F-CD78-4005-B182-FAF56F4C2326}" dt="2022-11-07T05:46:29.289" v="2340" actId="478"/>
          <ac:spMkLst>
            <pc:docMk/>
            <pc:sldMk cId="2302197910" sldId="273"/>
            <ac:spMk id="147" creationId="{3018D0AE-7DDC-9D83-074A-EB6FC643D321}"/>
          </ac:spMkLst>
        </pc:spChg>
        <pc:spChg chg="del">
          <ac:chgData name="Kawshik Bhyroju" userId="a874c88986b05b0f" providerId="LiveId" clId="{146D5B9F-CD78-4005-B182-FAF56F4C2326}" dt="2022-11-07T05:46:29.289" v="2340" actId="478"/>
          <ac:spMkLst>
            <pc:docMk/>
            <pc:sldMk cId="2302197910" sldId="273"/>
            <ac:spMk id="149" creationId="{D6902AF0-1892-12FC-6508-7A71662137BF}"/>
          </ac:spMkLst>
        </pc:spChg>
        <pc:spChg chg="del">
          <ac:chgData name="Kawshik Bhyroju" userId="a874c88986b05b0f" providerId="LiveId" clId="{146D5B9F-CD78-4005-B182-FAF56F4C2326}" dt="2022-11-07T05:46:29.289" v="2340" actId="478"/>
          <ac:spMkLst>
            <pc:docMk/>
            <pc:sldMk cId="2302197910" sldId="273"/>
            <ac:spMk id="150" creationId="{5C2F1837-1836-EE1D-7397-A5D379FB7260}"/>
          </ac:spMkLst>
        </pc:spChg>
        <pc:spChg chg="del">
          <ac:chgData name="Kawshik Bhyroju" userId="a874c88986b05b0f" providerId="LiveId" clId="{146D5B9F-CD78-4005-B182-FAF56F4C2326}" dt="2022-11-07T05:46:29.289" v="2340" actId="478"/>
          <ac:spMkLst>
            <pc:docMk/>
            <pc:sldMk cId="2302197910" sldId="273"/>
            <ac:spMk id="152" creationId="{1D402DD3-425E-B9E9-818E-FB100E0EBC39}"/>
          </ac:spMkLst>
        </pc:spChg>
        <pc:picChg chg="add del">
          <ac:chgData name="Kawshik Bhyroju" userId="a874c88986b05b0f" providerId="LiveId" clId="{146D5B9F-CD78-4005-B182-FAF56F4C2326}" dt="2022-11-07T05:46:29.289" v="2340" actId="478"/>
          <ac:picMkLst>
            <pc:docMk/>
            <pc:sldMk cId="2302197910" sldId="273"/>
            <ac:picMk id="1026" creationId="{77011AE6-A14B-6499-59FF-87CA733570CC}"/>
          </ac:picMkLst>
        </pc:picChg>
        <pc:picChg chg="add mod">
          <ac:chgData name="Kawshik Bhyroju" userId="a874c88986b05b0f" providerId="LiveId" clId="{146D5B9F-CD78-4005-B182-FAF56F4C2326}" dt="2022-11-07T05:46:41.384" v="2344" actId="14100"/>
          <ac:picMkLst>
            <pc:docMk/>
            <pc:sldMk cId="2302197910" sldId="273"/>
            <ac:picMk id="1028" creationId="{4145ADFA-C090-22F3-681E-403B8B45F9FD}"/>
          </ac:picMkLst>
        </pc:picChg>
        <pc:cxnChg chg="del">
          <ac:chgData name="Kawshik Bhyroju" userId="a874c88986b05b0f" providerId="LiveId" clId="{146D5B9F-CD78-4005-B182-FAF56F4C2326}" dt="2022-11-07T05:46:29.289" v="2340" actId="478"/>
          <ac:cxnSpMkLst>
            <pc:docMk/>
            <pc:sldMk cId="2302197910" sldId="273"/>
            <ac:cxnSpMk id="6" creationId="{94CA68CF-CB3B-897C-65AA-380D3A958FDF}"/>
          </ac:cxnSpMkLst>
        </pc:cxnChg>
        <pc:cxnChg chg="add del mod">
          <ac:chgData name="Kawshik Bhyroju" userId="a874c88986b05b0f" providerId="LiveId" clId="{146D5B9F-CD78-4005-B182-FAF56F4C2326}" dt="2022-11-07T05:46:29.289" v="2340" actId="478"/>
          <ac:cxnSpMkLst>
            <pc:docMk/>
            <pc:sldMk cId="2302197910" sldId="273"/>
            <ac:cxnSpMk id="7" creationId="{6985E99F-70E8-397E-C8D1-77184CFB01BD}"/>
          </ac:cxnSpMkLst>
        </pc:cxnChg>
        <pc:cxnChg chg="del">
          <ac:chgData name="Kawshik Bhyroju" userId="a874c88986b05b0f" providerId="LiveId" clId="{146D5B9F-CD78-4005-B182-FAF56F4C2326}" dt="2022-11-07T05:46:29.289" v="2340" actId="478"/>
          <ac:cxnSpMkLst>
            <pc:docMk/>
            <pc:sldMk cId="2302197910" sldId="273"/>
            <ac:cxnSpMk id="8" creationId="{D2689097-C492-2E46-2B0C-5AA6F0D0BE2F}"/>
          </ac:cxnSpMkLst>
        </pc:cxnChg>
        <pc:cxnChg chg="del">
          <ac:chgData name="Kawshik Bhyroju" userId="a874c88986b05b0f" providerId="LiveId" clId="{146D5B9F-CD78-4005-B182-FAF56F4C2326}" dt="2022-11-07T05:46:29.289" v="2340" actId="478"/>
          <ac:cxnSpMkLst>
            <pc:docMk/>
            <pc:sldMk cId="2302197910" sldId="273"/>
            <ac:cxnSpMk id="10" creationId="{8616D307-CF5E-B257-B408-1699E90EFF01}"/>
          </ac:cxnSpMkLst>
        </pc:cxnChg>
        <pc:cxnChg chg="del">
          <ac:chgData name="Kawshik Bhyroju" userId="a874c88986b05b0f" providerId="LiveId" clId="{146D5B9F-CD78-4005-B182-FAF56F4C2326}" dt="2022-11-07T05:46:29.289" v="2340" actId="478"/>
          <ac:cxnSpMkLst>
            <pc:docMk/>
            <pc:sldMk cId="2302197910" sldId="273"/>
            <ac:cxnSpMk id="12" creationId="{7130ECE2-862D-1DE3-AD7D-6C605571253A}"/>
          </ac:cxnSpMkLst>
        </pc:cxnChg>
        <pc:cxnChg chg="del">
          <ac:chgData name="Kawshik Bhyroju" userId="a874c88986b05b0f" providerId="LiveId" clId="{146D5B9F-CD78-4005-B182-FAF56F4C2326}" dt="2022-11-07T05:46:29.289" v="2340" actId="478"/>
          <ac:cxnSpMkLst>
            <pc:docMk/>
            <pc:sldMk cId="2302197910" sldId="273"/>
            <ac:cxnSpMk id="14" creationId="{474D74A2-6CE6-919E-80FD-5BD8FE2FF617}"/>
          </ac:cxnSpMkLst>
        </pc:cxnChg>
        <pc:cxnChg chg="del">
          <ac:chgData name="Kawshik Bhyroju" userId="a874c88986b05b0f" providerId="LiveId" clId="{146D5B9F-CD78-4005-B182-FAF56F4C2326}" dt="2022-11-07T05:46:29.289" v="2340" actId="478"/>
          <ac:cxnSpMkLst>
            <pc:docMk/>
            <pc:sldMk cId="2302197910" sldId="273"/>
            <ac:cxnSpMk id="15" creationId="{E6C8F3CF-4628-5CF9-156B-2C87F1C3032A}"/>
          </ac:cxnSpMkLst>
        </pc:cxnChg>
        <pc:cxnChg chg="del">
          <ac:chgData name="Kawshik Bhyroju" userId="a874c88986b05b0f" providerId="LiveId" clId="{146D5B9F-CD78-4005-B182-FAF56F4C2326}" dt="2022-11-07T05:46:29.289" v="2340" actId="478"/>
          <ac:cxnSpMkLst>
            <pc:docMk/>
            <pc:sldMk cId="2302197910" sldId="273"/>
            <ac:cxnSpMk id="17" creationId="{9EA7F762-D1E3-41A7-C569-C2C42E4AEB7E}"/>
          </ac:cxnSpMkLst>
        </pc:cxnChg>
        <pc:cxnChg chg="del">
          <ac:chgData name="Kawshik Bhyroju" userId="a874c88986b05b0f" providerId="LiveId" clId="{146D5B9F-CD78-4005-B182-FAF56F4C2326}" dt="2022-11-07T05:46:29.289" v="2340" actId="478"/>
          <ac:cxnSpMkLst>
            <pc:docMk/>
            <pc:sldMk cId="2302197910" sldId="273"/>
            <ac:cxnSpMk id="21" creationId="{DBDE6A1A-7E6F-1CE7-D7E3-696C98CF2DF2}"/>
          </ac:cxnSpMkLst>
        </pc:cxnChg>
        <pc:cxnChg chg="del">
          <ac:chgData name="Kawshik Bhyroju" userId="a874c88986b05b0f" providerId="LiveId" clId="{146D5B9F-CD78-4005-B182-FAF56F4C2326}" dt="2022-11-07T05:46:29.289" v="2340" actId="478"/>
          <ac:cxnSpMkLst>
            <pc:docMk/>
            <pc:sldMk cId="2302197910" sldId="273"/>
            <ac:cxnSpMk id="23" creationId="{A916EA79-C3AA-8E62-6F52-2501611EC89A}"/>
          </ac:cxnSpMkLst>
        </pc:cxnChg>
        <pc:cxnChg chg="del">
          <ac:chgData name="Kawshik Bhyroju" userId="a874c88986b05b0f" providerId="LiveId" clId="{146D5B9F-CD78-4005-B182-FAF56F4C2326}" dt="2022-11-07T05:46:29.289" v="2340" actId="478"/>
          <ac:cxnSpMkLst>
            <pc:docMk/>
            <pc:sldMk cId="2302197910" sldId="273"/>
            <ac:cxnSpMk id="35" creationId="{DA2588EC-1088-6E31-CA61-738D4A273992}"/>
          </ac:cxnSpMkLst>
        </pc:cxnChg>
        <pc:cxnChg chg="del mod">
          <ac:chgData name="Kawshik Bhyroju" userId="a874c88986b05b0f" providerId="LiveId" clId="{146D5B9F-CD78-4005-B182-FAF56F4C2326}" dt="2022-11-07T05:46:29.289" v="2340" actId="478"/>
          <ac:cxnSpMkLst>
            <pc:docMk/>
            <pc:sldMk cId="2302197910" sldId="273"/>
            <ac:cxnSpMk id="42" creationId="{52E58AB6-BD03-AA56-C158-14E4B789D099}"/>
          </ac:cxnSpMkLst>
        </pc:cxnChg>
        <pc:cxnChg chg="del">
          <ac:chgData name="Kawshik Bhyroju" userId="a874c88986b05b0f" providerId="LiveId" clId="{146D5B9F-CD78-4005-B182-FAF56F4C2326}" dt="2022-11-07T05:46:29.289" v="2340" actId="478"/>
          <ac:cxnSpMkLst>
            <pc:docMk/>
            <pc:sldMk cId="2302197910" sldId="273"/>
            <ac:cxnSpMk id="45" creationId="{62769D33-4832-B3C2-4323-20FA5A89CD55}"/>
          </ac:cxnSpMkLst>
        </pc:cxnChg>
        <pc:cxnChg chg="del">
          <ac:chgData name="Kawshik Bhyroju" userId="a874c88986b05b0f" providerId="LiveId" clId="{146D5B9F-CD78-4005-B182-FAF56F4C2326}" dt="2022-11-07T05:46:29.289" v="2340" actId="478"/>
          <ac:cxnSpMkLst>
            <pc:docMk/>
            <pc:sldMk cId="2302197910" sldId="273"/>
            <ac:cxnSpMk id="52" creationId="{002DCC6F-48B9-8551-FA64-3BE3E5783F12}"/>
          </ac:cxnSpMkLst>
        </pc:cxnChg>
        <pc:cxnChg chg="del mod">
          <ac:chgData name="Kawshik Bhyroju" userId="a874c88986b05b0f" providerId="LiveId" clId="{146D5B9F-CD78-4005-B182-FAF56F4C2326}" dt="2022-11-07T05:46:29.289" v="2340" actId="478"/>
          <ac:cxnSpMkLst>
            <pc:docMk/>
            <pc:sldMk cId="2302197910" sldId="273"/>
            <ac:cxnSpMk id="54" creationId="{309CE3F8-4AC5-76B9-3792-1D5BD6765029}"/>
          </ac:cxnSpMkLst>
        </pc:cxnChg>
        <pc:cxnChg chg="del">
          <ac:chgData name="Kawshik Bhyroju" userId="a874c88986b05b0f" providerId="LiveId" clId="{146D5B9F-CD78-4005-B182-FAF56F4C2326}" dt="2022-11-07T05:46:29.289" v="2340" actId="478"/>
          <ac:cxnSpMkLst>
            <pc:docMk/>
            <pc:sldMk cId="2302197910" sldId="273"/>
            <ac:cxnSpMk id="56" creationId="{1F135F7E-5962-5428-E036-FB4A10647E9E}"/>
          </ac:cxnSpMkLst>
        </pc:cxnChg>
        <pc:cxnChg chg="del mod">
          <ac:chgData name="Kawshik Bhyroju" userId="a874c88986b05b0f" providerId="LiveId" clId="{146D5B9F-CD78-4005-B182-FAF56F4C2326}" dt="2022-11-07T05:46:29.289" v="2340" actId="478"/>
          <ac:cxnSpMkLst>
            <pc:docMk/>
            <pc:sldMk cId="2302197910" sldId="273"/>
            <ac:cxnSpMk id="59" creationId="{375D68C2-4B74-098B-A241-4EFE96501CF9}"/>
          </ac:cxnSpMkLst>
        </pc:cxnChg>
        <pc:cxnChg chg="del">
          <ac:chgData name="Kawshik Bhyroju" userId="a874c88986b05b0f" providerId="LiveId" clId="{146D5B9F-CD78-4005-B182-FAF56F4C2326}" dt="2022-11-07T05:46:29.289" v="2340" actId="478"/>
          <ac:cxnSpMkLst>
            <pc:docMk/>
            <pc:sldMk cId="2302197910" sldId="273"/>
            <ac:cxnSpMk id="60" creationId="{429CD6D6-732E-1528-C621-06021210F473}"/>
          </ac:cxnSpMkLst>
        </pc:cxnChg>
        <pc:cxnChg chg="del">
          <ac:chgData name="Kawshik Bhyroju" userId="a874c88986b05b0f" providerId="LiveId" clId="{146D5B9F-CD78-4005-B182-FAF56F4C2326}" dt="2022-11-07T05:46:29.289" v="2340" actId="478"/>
          <ac:cxnSpMkLst>
            <pc:docMk/>
            <pc:sldMk cId="2302197910" sldId="273"/>
            <ac:cxnSpMk id="62" creationId="{38DF0475-5D43-96F8-4C8F-58F4C9DF4477}"/>
          </ac:cxnSpMkLst>
        </pc:cxnChg>
        <pc:cxnChg chg="del">
          <ac:chgData name="Kawshik Bhyroju" userId="a874c88986b05b0f" providerId="LiveId" clId="{146D5B9F-CD78-4005-B182-FAF56F4C2326}" dt="2022-11-07T05:46:29.289" v="2340" actId="478"/>
          <ac:cxnSpMkLst>
            <pc:docMk/>
            <pc:sldMk cId="2302197910" sldId="273"/>
            <ac:cxnSpMk id="99" creationId="{44681152-E704-6CD2-47CA-E81A2FBDFC97}"/>
          </ac:cxnSpMkLst>
        </pc:cxnChg>
        <pc:cxnChg chg="del">
          <ac:chgData name="Kawshik Bhyroju" userId="a874c88986b05b0f" providerId="LiveId" clId="{146D5B9F-CD78-4005-B182-FAF56F4C2326}" dt="2022-11-07T05:46:29.289" v="2340" actId="478"/>
          <ac:cxnSpMkLst>
            <pc:docMk/>
            <pc:sldMk cId="2302197910" sldId="273"/>
            <ac:cxnSpMk id="101" creationId="{FC1AADED-392C-DC28-D772-A5E261C43DB9}"/>
          </ac:cxnSpMkLst>
        </pc:cxnChg>
        <pc:cxnChg chg="del">
          <ac:chgData name="Kawshik Bhyroju" userId="a874c88986b05b0f" providerId="LiveId" clId="{146D5B9F-CD78-4005-B182-FAF56F4C2326}" dt="2022-11-07T05:46:29.289" v="2340" actId="478"/>
          <ac:cxnSpMkLst>
            <pc:docMk/>
            <pc:sldMk cId="2302197910" sldId="273"/>
            <ac:cxnSpMk id="104" creationId="{D2517A1F-1EEB-E9C0-2A23-E01C24E0F312}"/>
          </ac:cxnSpMkLst>
        </pc:cxnChg>
        <pc:cxnChg chg="del">
          <ac:chgData name="Kawshik Bhyroju" userId="a874c88986b05b0f" providerId="LiveId" clId="{146D5B9F-CD78-4005-B182-FAF56F4C2326}" dt="2022-11-07T05:46:29.289" v="2340" actId="478"/>
          <ac:cxnSpMkLst>
            <pc:docMk/>
            <pc:sldMk cId="2302197910" sldId="273"/>
            <ac:cxnSpMk id="106" creationId="{7CFBD3A3-89D6-06C4-656B-987A797C1D2E}"/>
          </ac:cxnSpMkLst>
        </pc:cxnChg>
        <pc:cxnChg chg="del">
          <ac:chgData name="Kawshik Bhyroju" userId="a874c88986b05b0f" providerId="LiveId" clId="{146D5B9F-CD78-4005-B182-FAF56F4C2326}" dt="2022-11-07T05:46:29.289" v="2340" actId="478"/>
          <ac:cxnSpMkLst>
            <pc:docMk/>
            <pc:sldMk cId="2302197910" sldId="273"/>
            <ac:cxnSpMk id="110" creationId="{F51DFAA5-334A-245A-7016-168E986FCECE}"/>
          </ac:cxnSpMkLst>
        </pc:cxnChg>
        <pc:cxnChg chg="del">
          <ac:chgData name="Kawshik Bhyroju" userId="a874c88986b05b0f" providerId="LiveId" clId="{146D5B9F-CD78-4005-B182-FAF56F4C2326}" dt="2022-11-07T05:46:29.289" v="2340" actId="478"/>
          <ac:cxnSpMkLst>
            <pc:docMk/>
            <pc:sldMk cId="2302197910" sldId="273"/>
            <ac:cxnSpMk id="112" creationId="{543BF07C-7830-3202-7D12-760226A74403}"/>
          </ac:cxnSpMkLst>
        </pc:cxnChg>
        <pc:cxnChg chg="del">
          <ac:chgData name="Kawshik Bhyroju" userId="a874c88986b05b0f" providerId="LiveId" clId="{146D5B9F-CD78-4005-B182-FAF56F4C2326}" dt="2022-11-07T05:46:29.289" v="2340" actId="478"/>
          <ac:cxnSpMkLst>
            <pc:docMk/>
            <pc:sldMk cId="2302197910" sldId="273"/>
            <ac:cxnSpMk id="114" creationId="{7B0E75F4-1B0A-8592-C4CD-21B9DA032925}"/>
          </ac:cxnSpMkLst>
        </pc:cxnChg>
        <pc:cxnChg chg="del">
          <ac:chgData name="Kawshik Bhyroju" userId="a874c88986b05b0f" providerId="LiveId" clId="{146D5B9F-CD78-4005-B182-FAF56F4C2326}" dt="2022-11-07T05:46:29.289" v="2340" actId="478"/>
          <ac:cxnSpMkLst>
            <pc:docMk/>
            <pc:sldMk cId="2302197910" sldId="273"/>
            <ac:cxnSpMk id="116" creationId="{C1097558-E18C-CDCA-3516-6F23385DFFBC}"/>
          </ac:cxnSpMkLst>
        </pc:cxnChg>
        <pc:cxnChg chg="del">
          <ac:chgData name="Kawshik Bhyroju" userId="a874c88986b05b0f" providerId="LiveId" clId="{146D5B9F-CD78-4005-B182-FAF56F4C2326}" dt="2022-11-07T05:46:29.289" v="2340" actId="478"/>
          <ac:cxnSpMkLst>
            <pc:docMk/>
            <pc:sldMk cId="2302197910" sldId="273"/>
            <ac:cxnSpMk id="118" creationId="{D0AE9190-93D2-0A17-E217-6A97595D2590}"/>
          </ac:cxnSpMkLst>
        </pc:cxnChg>
        <pc:cxnChg chg="del">
          <ac:chgData name="Kawshik Bhyroju" userId="a874c88986b05b0f" providerId="LiveId" clId="{146D5B9F-CD78-4005-B182-FAF56F4C2326}" dt="2022-11-07T05:46:29.289" v="2340" actId="478"/>
          <ac:cxnSpMkLst>
            <pc:docMk/>
            <pc:sldMk cId="2302197910" sldId="273"/>
            <ac:cxnSpMk id="120" creationId="{4D6A4076-929D-DF8E-AB75-02D46B18AB97}"/>
          </ac:cxnSpMkLst>
        </pc:cxnChg>
        <pc:cxnChg chg="del">
          <ac:chgData name="Kawshik Bhyroju" userId="a874c88986b05b0f" providerId="LiveId" clId="{146D5B9F-CD78-4005-B182-FAF56F4C2326}" dt="2022-11-07T05:46:29.289" v="2340" actId="478"/>
          <ac:cxnSpMkLst>
            <pc:docMk/>
            <pc:sldMk cId="2302197910" sldId="273"/>
            <ac:cxnSpMk id="137" creationId="{4CC04667-691A-2B9F-C8D1-FA258DCECDC6}"/>
          </ac:cxnSpMkLst>
        </pc:cxnChg>
      </pc:sldChg>
      <pc:sldChg chg="addSp modSp new mod">
        <pc:chgData name="Kawshik Bhyroju" userId="a874c88986b05b0f" providerId="LiveId" clId="{146D5B9F-CD78-4005-B182-FAF56F4C2326}" dt="2022-10-24T19:50:22.924" v="429" actId="14100"/>
        <pc:sldMkLst>
          <pc:docMk/>
          <pc:sldMk cId="923592999" sldId="274"/>
        </pc:sldMkLst>
        <pc:picChg chg="add mod">
          <ac:chgData name="Kawshik Bhyroju" userId="a874c88986b05b0f" providerId="LiveId" clId="{146D5B9F-CD78-4005-B182-FAF56F4C2326}" dt="2022-10-24T19:50:22.924" v="429" actId="14100"/>
          <ac:picMkLst>
            <pc:docMk/>
            <pc:sldMk cId="923592999" sldId="274"/>
            <ac:picMk id="2" creationId="{4B6ABB4E-299E-B096-390C-402AC3C2D280}"/>
          </ac:picMkLst>
        </pc:picChg>
      </pc:sldChg>
      <pc:sldChg chg="del">
        <pc:chgData name="Kawshik Bhyroju" userId="a874c88986b05b0f" providerId="LiveId" clId="{146D5B9F-CD78-4005-B182-FAF56F4C2326}" dt="2022-10-24T16:18:14.273" v="0" actId="47"/>
        <pc:sldMkLst>
          <pc:docMk/>
          <pc:sldMk cId="1499813117" sldId="274"/>
        </pc:sldMkLst>
      </pc:sldChg>
      <pc:sldChg chg="addSp delSp modSp new">
        <pc:chgData name="Kawshik Bhyroju" userId="a874c88986b05b0f" providerId="LiveId" clId="{146D5B9F-CD78-4005-B182-FAF56F4C2326}" dt="2022-11-08T05:10:36.859" v="2457" actId="14100"/>
        <pc:sldMkLst>
          <pc:docMk/>
          <pc:sldMk cId="1064759804" sldId="275"/>
        </pc:sldMkLst>
        <pc:picChg chg="add del mod">
          <ac:chgData name="Kawshik Bhyroju" userId="a874c88986b05b0f" providerId="LiveId" clId="{146D5B9F-CD78-4005-B182-FAF56F4C2326}" dt="2022-11-08T05:09:44.159" v="2446" actId="478"/>
          <ac:picMkLst>
            <pc:docMk/>
            <pc:sldMk cId="1064759804" sldId="275"/>
            <ac:picMk id="1026" creationId="{1CFC8AF6-DFEA-B212-3FBA-4DFBE6FC3585}"/>
          </ac:picMkLst>
        </pc:picChg>
        <pc:picChg chg="add del mod">
          <ac:chgData name="Kawshik Bhyroju" userId="a874c88986b05b0f" providerId="LiveId" clId="{146D5B9F-CD78-4005-B182-FAF56F4C2326}" dt="2022-11-08T05:09:44.159" v="2446" actId="478"/>
          <ac:picMkLst>
            <pc:docMk/>
            <pc:sldMk cId="1064759804" sldId="275"/>
            <ac:picMk id="1028" creationId="{BAF298F0-AB97-C87E-930E-1DAB533D20B4}"/>
          </ac:picMkLst>
        </pc:picChg>
        <pc:picChg chg="add mod">
          <ac:chgData name="Kawshik Bhyroju" userId="a874c88986b05b0f" providerId="LiveId" clId="{146D5B9F-CD78-4005-B182-FAF56F4C2326}" dt="2022-11-08T05:10:33.452" v="2456" actId="14100"/>
          <ac:picMkLst>
            <pc:docMk/>
            <pc:sldMk cId="1064759804" sldId="275"/>
            <ac:picMk id="1030" creationId="{670C9102-0ACA-8E27-8DBE-0168715958F4}"/>
          </ac:picMkLst>
        </pc:picChg>
        <pc:picChg chg="add mod">
          <ac:chgData name="Kawshik Bhyroju" userId="a874c88986b05b0f" providerId="LiveId" clId="{146D5B9F-CD78-4005-B182-FAF56F4C2326}" dt="2022-11-08T05:10:36.859" v="2457" actId="14100"/>
          <ac:picMkLst>
            <pc:docMk/>
            <pc:sldMk cId="1064759804" sldId="275"/>
            <ac:picMk id="1032" creationId="{0392ACE9-7D81-2554-FA47-6FDD23C9D2D6}"/>
          </ac:picMkLst>
        </pc:picChg>
      </pc:sldChg>
      <pc:sldChg chg="addSp delSp modSp new mod">
        <pc:chgData name="Kawshik Bhyroju" userId="a874c88986b05b0f" providerId="LiveId" clId="{146D5B9F-CD78-4005-B182-FAF56F4C2326}" dt="2022-11-08T05:30:36.960" v="2476"/>
        <pc:sldMkLst>
          <pc:docMk/>
          <pc:sldMk cId="1492356319" sldId="276"/>
        </pc:sldMkLst>
        <pc:spChg chg="add del mod">
          <ac:chgData name="Kawshik Bhyroju" userId="a874c88986b05b0f" providerId="LiveId" clId="{146D5B9F-CD78-4005-B182-FAF56F4C2326}" dt="2022-11-08T05:30:01.497" v="2470" actId="22"/>
          <ac:spMkLst>
            <pc:docMk/>
            <pc:sldMk cId="1492356319" sldId="276"/>
            <ac:spMk id="3" creationId="{0B52C043-AA6F-C3B3-E689-43D64F4478F9}"/>
          </ac:spMkLst>
        </pc:spChg>
        <pc:spChg chg="add mod">
          <ac:chgData name="Kawshik Bhyroju" userId="a874c88986b05b0f" providerId="LiveId" clId="{146D5B9F-CD78-4005-B182-FAF56F4C2326}" dt="2022-11-08T05:30:36.960" v="2476"/>
          <ac:spMkLst>
            <pc:docMk/>
            <pc:sldMk cId="1492356319" sldId="276"/>
            <ac:spMk id="5" creationId="{A314085E-4267-BA0B-71A5-CA7091A41DFF}"/>
          </ac:spMkLst>
        </pc:spChg>
      </pc:sldChg>
      <pc:sldChg chg="new del">
        <pc:chgData name="Kawshik Bhyroju" userId="a874c88986b05b0f" providerId="LiveId" clId="{146D5B9F-CD78-4005-B182-FAF56F4C2326}" dt="2022-11-08T05:29:24.281" v="2465" actId="47"/>
        <pc:sldMkLst>
          <pc:docMk/>
          <pc:sldMk cId="2471929772" sldId="276"/>
        </pc:sldMkLst>
      </pc:sldChg>
      <pc:sldChg chg="addSp modSp new del mod">
        <pc:chgData name="Kawshik Bhyroju" userId="a874c88986b05b0f" providerId="LiveId" clId="{146D5B9F-CD78-4005-B182-FAF56F4C2326}" dt="2022-11-08T05:29:15.696" v="2463" actId="47"/>
        <pc:sldMkLst>
          <pc:docMk/>
          <pc:sldMk cId="3767781654" sldId="276"/>
        </pc:sldMkLst>
        <pc:spChg chg="add mod">
          <ac:chgData name="Kawshik Bhyroju" userId="a874c88986b05b0f" providerId="LiveId" clId="{146D5B9F-CD78-4005-B182-FAF56F4C2326}" dt="2022-11-08T05:28:49.781" v="2462" actId="21"/>
          <ac:spMkLst>
            <pc:docMk/>
            <pc:sldMk cId="3767781654" sldId="276"/>
            <ac:spMk id="3" creationId="{0270B9FD-6626-AEE3-C2B9-48E922A3C8AF}"/>
          </ac:spMkLst>
        </pc:spChg>
      </pc:sldChg>
      <pc:sldChg chg="new del">
        <pc:chgData name="Kawshik Bhyroju" userId="a874c88986b05b0f" providerId="LiveId" clId="{146D5B9F-CD78-4005-B182-FAF56F4C2326}" dt="2022-11-08T05:27:55.771" v="2459" actId="47"/>
        <pc:sldMkLst>
          <pc:docMk/>
          <pc:sldMk cId="3862795871" sldId="276"/>
        </pc:sldMkLst>
      </pc:sldChg>
      <pc:sldChg chg="addSp modSp new mod">
        <pc:chgData name="Kawshik Bhyroju" userId="a874c88986b05b0f" providerId="LiveId" clId="{146D5B9F-CD78-4005-B182-FAF56F4C2326}" dt="2022-11-08T05:32:20.674" v="2492" actId="1076"/>
        <pc:sldMkLst>
          <pc:docMk/>
          <pc:sldMk cId="597397747" sldId="277"/>
        </pc:sldMkLst>
        <pc:spChg chg="add mod">
          <ac:chgData name="Kawshik Bhyroju" userId="a874c88986b05b0f" providerId="LiveId" clId="{146D5B9F-CD78-4005-B182-FAF56F4C2326}" dt="2022-11-08T05:32:20.674" v="2492" actId="1076"/>
          <ac:spMkLst>
            <pc:docMk/>
            <pc:sldMk cId="597397747" sldId="277"/>
            <ac:spMk id="3" creationId="{67EFCEEB-1995-01B7-0483-BC34F5114CC5}"/>
          </ac:spMkLst>
        </pc:spChg>
      </pc:sldChg>
      <pc:sldChg chg="new del">
        <pc:chgData name="Kawshik Bhyroju" userId="a874c88986b05b0f" providerId="LiveId" clId="{146D5B9F-CD78-4005-B182-FAF56F4C2326}" dt="2022-11-08T05:31:39.154" v="2488" actId="47"/>
        <pc:sldMkLst>
          <pc:docMk/>
          <pc:sldMk cId="1117644956" sldId="277"/>
        </pc:sldMkLst>
      </pc:sldChg>
      <pc:sldChg chg="addSp modSp new del mod">
        <pc:chgData name="Kawshik Bhyroju" userId="a874c88986b05b0f" providerId="LiveId" clId="{146D5B9F-CD78-4005-B182-FAF56F4C2326}" dt="2022-11-08T05:31:29.170" v="2486" actId="2696"/>
        <pc:sldMkLst>
          <pc:docMk/>
          <pc:sldMk cId="3714667164" sldId="277"/>
        </pc:sldMkLst>
        <pc:spChg chg="add mod">
          <ac:chgData name="Kawshik Bhyroju" userId="a874c88986b05b0f" providerId="LiveId" clId="{146D5B9F-CD78-4005-B182-FAF56F4C2326}" dt="2022-11-08T05:31:23.155" v="2485" actId="20577"/>
          <ac:spMkLst>
            <pc:docMk/>
            <pc:sldMk cId="3714667164" sldId="277"/>
            <ac:spMk id="3" creationId="{94594BB8-E2FB-3C40-CE84-ADD0FEDCA871}"/>
          </ac:spMkLst>
        </pc:spChg>
      </pc:sldChg>
      <pc:sldChg chg="addSp modSp new mod">
        <pc:chgData name="Kawshik Bhyroju" userId="a874c88986b05b0f" providerId="LiveId" clId="{146D5B9F-CD78-4005-B182-FAF56F4C2326}" dt="2022-11-08T05:33:59.414" v="2500" actId="1076"/>
        <pc:sldMkLst>
          <pc:docMk/>
          <pc:sldMk cId="4223240053" sldId="278"/>
        </pc:sldMkLst>
        <pc:spChg chg="mod">
          <ac:chgData name="Kawshik Bhyroju" userId="a874c88986b05b0f" providerId="LiveId" clId="{146D5B9F-CD78-4005-B182-FAF56F4C2326}" dt="2022-11-08T05:33:52.012" v="2499" actId="122"/>
          <ac:spMkLst>
            <pc:docMk/>
            <pc:sldMk cId="4223240053" sldId="278"/>
            <ac:spMk id="2" creationId="{5B66F2C7-A171-E199-3C6F-446B588BD57F}"/>
          </ac:spMkLst>
        </pc:spChg>
        <pc:spChg chg="add mod">
          <ac:chgData name="Kawshik Bhyroju" userId="a874c88986b05b0f" providerId="LiveId" clId="{146D5B9F-CD78-4005-B182-FAF56F4C2326}" dt="2022-11-08T05:33:59.414" v="2500" actId="1076"/>
          <ac:spMkLst>
            <pc:docMk/>
            <pc:sldMk cId="4223240053" sldId="278"/>
            <ac:spMk id="4" creationId="{D5772EB1-4118-FA0A-64DC-0C01311EFC13}"/>
          </ac:spMkLst>
        </pc:spChg>
      </pc:sldChg>
      <pc:sldChg chg="modSp new mod">
        <pc:chgData name="Kawshik Bhyroju" userId="a874c88986b05b0f" providerId="LiveId" clId="{146D5B9F-CD78-4005-B182-FAF56F4C2326}" dt="2022-11-08T05:43:04.801" v="2544" actId="255"/>
        <pc:sldMkLst>
          <pc:docMk/>
          <pc:sldMk cId="3145109525" sldId="279"/>
        </pc:sldMkLst>
        <pc:spChg chg="mod">
          <ac:chgData name="Kawshik Bhyroju" userId="a874c88986b05b0f" providerId="LiveId" clId="{146D5B9F-CD78-4005-B182-FAF56F4C2326}" dt="2022-11-08T05:41:09.833" v="2533" actId="122"/>
          <ac:spMkLst>
            <pc:docMk/>
            <pc:sldMk cId="3145109525" sldId="279"/>
            <ac:spMk id="2" creationId="{33672177-1410-D3BE-8BE3-E5F60628EB63}"/>
          </ac:spMkLst>
        </pc:spChg>
        <pc:spChg chg="mod">
          <ac:chgData name="Kawshik Bhyroju" userId="a874c88986b05b0f" providerId="LiveId" clId="{146D5B9F-CD78-4005-B182-FAF56F4C2326}" dt="2022-11-08T05:43:04.801" v="2544" actId="255"/>
          <ac:spMkLst>
            <pc:docMk/>
            <pc:sldMk cId="3145109525" sldId="279"/>
            <ac:spMk id="3" creationId="{14787B27-9844-98A9-A7AC-8691669FBFA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4278-77E7-3653-1172-69F7DAF90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6B8181-48DA-340D-3300-1CD7A14FB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7246D7-F2EC-2B8F-43D2-BBD45D8AE0AB}"/>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06DBF69F-EA83-30C1-4F77-AAFAB4A901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CB0F2-19F9-8179-E8FB-76F2BB220FEE}"/>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30433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2268-EB74-2F82-8840-6396BECAFB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565224-71D7-7F4B-3601-79BF7F3F1E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57361-E030-8EFF-94C6-131F9B5C0051}"/>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55B2A75C-397A-8E3D-380E-9B1F995C8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9A14E-6EC8-FB20-4895-DEA5DEF54443}"/>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74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0ED36-BF79-B885-88A9-C40FBBA160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D3CD6C-EDAF-EFE8-2C77-90186530F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CD8F6-F41F-5096-4176-E92200EC1BA6}"/>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692A7A9A-C2CC-096B-26C3-DE602556B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B9A8F-793C-D586-BEC2-D2AB6989D3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36497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A02F-CEBC-B29D-5027-F77B36937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EBB3F-3524-23FE-4323-364BCCB01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47FF3-B028-4FF7-1A15-58C0FA259659}"/>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3EA153F7-C776-F215-D73A-835E9132E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62C4A-89E9-9F7F-5DE5-A340CE402D4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60926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B263-2740-09E9-F177-41E61B1B8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C4F27F-A637-8235-9B93-A54C5FDB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5A023-6BE6-C44B-E7EC-A987A5FA3C82}"/>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FE3BEA47-450C-B3A5-0AD7-9B15A4C80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E605E-56CD-8111-8A97-14FA90713C69}"/>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55157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5F90-64F8-9B50-6E32-82AF4F5571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E4BCE-E4FD-111E-C0EA-AAF3D3CF2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3D2837-A122-C04D-89CF-927492FFB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9E1E6D-7DF2-35B0-00FF-894910C04E34}"/>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746C1EC4-E92E-F4FD-A239-5B6A51A60B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3660CE-F06D-5D3B-6251-518CFEA6C20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3809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7331-D3AD-346E-F904-44484DF13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45B00-34FD-DF85-4960-118B71A6C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26ABF-2030-6B3B-274B-D636A8A4C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26FF11-5F66-8060-3F8A-A7C26A7B2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35A23B-2FC4-9AAF-CC27-D345832DF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0AE9BD-5F27-5DE7-59C9-0AF6ED81B9D7}"/>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8" name="Footer Placeholder 7">
            <a:extLst>
              <a:ext uri="{FF2B5EF4-FFF2-40B4-BE49-F238E27FC236}">
                <a16:creationId xmlns:a16="http://schemas.microsoft.com/office/drawing/2014/main" id="{E6012133-8AFB-3FAD-56ED-255794B6E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92F827-D9D9-E99A-DCC6-182372D1F2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9432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05BD-7618-3D5A-09A4-E06BDF65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BBB754-2C93-F16F-F05F-C679FD300344}"/>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4" name="Footer Placeholder 3">
            <a:extLst>
              <a:ext uri="{FF2B5EF4-FFF2-40B4-BE49-F238E27FC236}">
                <a16:creationId xmlns:a16="http://schemas.microsoft.com/office/drawing/2014/main" id="{6ED33D28-B1BE-2A76-DA01-5F7D5C79CB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105340-F837-FBDC-CBA2-A006492F0FB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45144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70CD9-A122-C7FB-7C00-AF11ED92B137}"/>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3" name="Footer Placeholder 2">
            <a:extLst>
              <a:ext uri="{FF2B5EF4-FFF2-40B4-BE49-F238E27FC236}">
                <a16:creationId xmlns:a16="http://schemas.microsoft.com/office/drawing/2014/main" id="{93140E4A-A062-A1D9-BC5E-196E56834B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80D130-B0C3-0867-AF24-1377FD7AC3F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2309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FA73-7A38-F920-6211-7E7F01D4D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366766-E8FD-55EB-ABD1-700E3ABF7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090933-8C69-E637-FF3B-E88337AA8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BCDC7-3007-70C1-2B0A-2FC778421706}"/>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B44F4BD4-0993-FCE5-FCCE-196098B634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EC00F-A0D2-DA45-6B25-077ECEBE2411}"/>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29644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E86A-6557-2FF9-AACF-1F4F9920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2D3F37-1CDB-D5E0-6C9B-F49F05FD32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7315D7-A8A8-0D5E-4968-4F740A4AE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EB3A4-E0C5-7EF9-05A6-3FB6EFD9B3A9}"/>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931A1F87-4D98-4079-FA69-DE810B135D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5E16BB-477A-4FED-5C44-ED4CF43A3F2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7107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C4985-6A46-079F-1E81-DF7F074E6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594BDF-CD50-C571-129A-7C79289FF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58AA14-BBE3-A25C-0709-7051D4396F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6323ED03-D67F-BE1C-CC98-353E4B1F1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964E54-9915-E3D7-32F9-4E48EADF8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F0ABE-DD54-49CD-A4D3-5FFBD1654B5A}" type="slidenum">
              <a:rPr lang="en-IN" smtClean="0"/>
              <a:t>‹#›</a:t>
            </a:fld>
            <a:endParaRPr lang="en-IN"/>
          </a:p>
        </p:txBody>
      </p:sp>
    </p:spTree>
    <p:extLst>
      <p:ext uri="{BB962C8B-B14F-4D97-AF65-F5344CB8AC3E}">
        <p14:creationId xmlns:p14="http://schemas.microsoft.com/office/powerpoint/2010/main" val="9217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freepngimg.com/png/68646-app-ios-drive-cloud-vector-iphone-icloud"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sheffnersweb.net/blogs/accuratemaps/tag/daily-yomiuri/" TargetMode="External"/><Relationship Id="rId2" Type="http://schemas.openxmlformats.org/officeDocument/2006/relationships/image" Target="../media/image2.png"/><Relationship Id="rId16" Type="http://schemas.openxmlformats.org/officeDocument/2006/relationships/hyperlink" Target="https://www.goodfreephotos.com/vector-images/red-car-vector.png.php" TargetMode="External"/><Relationship Id="rId1" Type="http://schemas.openxmlformats.org/officeDocument/2006/relationships/slideLayout" Target="../slideLayouts/slideLayout2.xml"/><Relationship Id="rId6" Type="http://schemas.openxmlformats.org/officeDocument/2006/relationships/hyperlink" Target="https://pixabay.com/en/phone-iphone-blue-mobile-screen-681479/" TargetMode="External"/><Relationship Id="rId11" Type="http://schemas.openxmlformats.org/officeDocument/2006/relationships/image" Target="../media/image7.jp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freesvg.org/vector-drawing-of-blue-database-symbol" TargetMode="External"/><Relationship Id="rId4" Type="http://schemas.openxmlformats.org/officeDocument/2006/relationships/hyperlink" Target="https://pixabay.com/vectors/user-icon-person-personal-about-me-2935527/" TargetMode="External"/><Relationship Id="rId9" Type="http://schemas.openxmlformats.org/officeDocument/2006/relationships/image" Target="../media/image6.png"/><Relationship Id="rId14" Type="http://schemas.openxmlformats.org/officeDocument/2006/relationships/hyperlink" Target="https://pixabay.com/vectors/warning-sign-309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671D-EABE-91AD-1259-CB72DAE79A7C}"/>
              </a:ext>
            </a:extLst>
          </p:cNvPr>
          <p:cNvSpPr>
            <a:spLocks noGrp="1"/>
          </p:cNvSpPr>
          <p:nvPr>
            <p:ph type="ctrTitle"/>
          </p:nvPr>
        </p:nvSpPr>
        <p:spPr>
          <a:xfrm>
            <a:off x="1523999" y="310935"/>
            <a:ext cx="9144000" cy="2387600"/>
          </a:xfrm>
        </p:spPr>
        <p:txBody>
          <a:bodyPr>
            <a:normAutofit/>
          </a:bodyPr>
          <a:lstStyle/>
          <a:p>
            <a:r>
              <a:rPr lang="en-US" sz="2300" b="1" dirty="0">
                <a:latin typeface="Times New Roman" panose="02020603050405020304" pitchFamily="18" charset="0"/>
                <a:cs typeface="Times New Roman" panose="02020603050405020304" pitchFamily="18" charset="0"/>
              </a:rPr>
              <a:t>DEPARTMENT OF COMPUTER SCIENCE AND ENGINEERING</a:t>
            </a:r>
            <a:br>
              <a:rPr lang="en-US" sz="2300" b="1" dirty="0">
                <a:latin typeface="Times New Roman" panose="02020603050405020304" pitchFamily="18" charset="0"/>
                <a:cs typeface="Times New Roman" panose="02020603050405020304" pitchFamily="18" charset="0"/>
              </a:rPr>
            </a:br>
            <a:br>
              <a:rPr lang="en-IN" sz="2300" dirty="0">
                <a:latin typeface="Times New Roman" panose="02020603050405020304" pitchFamily="18" charset="0"/>
                <a:cs typeface="Times New Roman" panose="02020603050405020304" pitchFamily="18" charset="0"/>
              </a:rPr>
            </a:br>
            <a:r>
              <a:rPr lang="en-IN" sz="2300" b="1" dirty="0">
                <a:latin typeface="Times New Roman" panose="02020603050405020304" pitchFamily="18" charset="0"/>
                <a:cs typeface="Times New Roman" panose="02020603050405020304" pitchFamily="18" charset="0"/>
              </a:rPr>
              <a:t>STAY ALERT FOREVER(SAFE)</a:t>
            </a:r>
          </a:p>
        </p:txBody>
      </p:sp>
      <p:sp>
        <p:nvSpPr>
          <p:cNvPr id="3" name="Subtitle 2">
            <a:extLst>
              <a:ext uri="{FF2B5EF4-FFF2-40B4-BE49-F238E27FC236}">
                <a16:creationId xmlns:a16="http://schemas.microsoft.com/office/drawing/2014/main" id="{0E7F7917-15B7-8377-315A-DF3958F1DEFA}"/>
              </a:ext>
            </a:extLst>
          </p:cNvPr>
          <p:cNvSpPr>
            <a:spLocks noGrp="1"/>
          </p:cNvSpPr>
          <p:nvPr>
            <p:ph type="subTitle" idx="1"/>
          </p:nvPr>
        </p:nvSpPr>
        <p:spPr>
          <a:xfrm>
            <a:off x="4884845" y="2617853"/>
            <a:ext cx="2243015" cy="1550498"/>
          </a:xfrm>
        </p:spPr>
        <p:txBody>
          <a:bodyPr>
            <a:normAutofit fontScale="40000" lnSpcReduction="20000"/>
          </a:bodyPr>
          <a:lstStyle/>
          <a:p>
            <a:pPr algn="ctr">
              <a:lnSpc>
                <a:spcPct val="150000"/>
              </a:lnSpc>
            </a:pPr>
            <a:r>
              <a:rPr lang="en-US" sz="2900" b="1" dirty="0">
                <a:latin typeface="Times New Roman" panose="02020603050405020304" pitchFamily="18" charset="0"/>
                <a:cs typeface="Times New Roman" panose="02020603050405020304" pitchFamily="18" charset="0"/>
              </a:rPr>
              <a:t>Under the Guidance of</a:t>
            </a:r>
          </a:p>
          <a:p>
            <a:pPr algn="ctr">
              <a:lnSpc>
                <a:spcPct val="150000"/>
              </a:lnSpc>
            </a:pPr>
            <a:r>
              <a:rPr lang="en-US" sz="2900" b="1" dirty="0"/>
              <a:t>  </a:t>
            </a:r>
            <a:r>
              <a:rPr lang="en-US" sz="2900" b="1" dirty="0">
                <a:latin typeface="Times New Roman" panose="02020603050405020304" pitchFamily="18" charset="0"/>
                <a:cs typeface="Times New Roman" panose="02020603050405020304" pitchFamily="18" charset="0"/>
              </a:rPr>
              <a:t>DR.RAJ KUMAR PATRA</a:t>
            </a:r>
          </a:p>
          <a:p>
            <a:pPr algn="ctr">
              <a:lnSpc>
                <a:spcPct val="150000"/>
              </a:lnSpc>
            </a:pPr>
            <a:r>
              <a:rPr lang="en-US" sz="2900" b="1" dirty="0"/>
              <a:t>(Professor)</a:t>
            </a:r>
          </a:p>
          <a:p>
            <a:pPr algn="ctr">
              <a:lnSpc>
                <a:spcPct val="150000"/>
              </a:lnSpc>
            </a:pPr>
            <a:r>
              <a:rPr lang="en-US" sz="3500" b="1" dirty="0"/>
              <a:t>BY</a:t>
            </a:r>
          </a:p>
          <a:p>
            <a:endParaRPr lang="en-IN" dirty="0"/>
          </a:p>
        </p:txBody>
      </p:sp>
      <p:sp>
        <p:nvSpPr>
          <p:cNvPr id="5" name="TextBox 4">
            <a:extLst>
              <a:ext uri="{FF2B5EF4-FFF2-40B4-BE49-F238E27FC236}">
                <a16:creationId xmlns:a16="http://schemas.microsoft.com/office/drawing/2014/main" id="{52F64D7F-CE9B-83ED-4726-6E1629D0EAA6}"/>
              </a:ext>
            </a:extLst>
          </p:cNvPr>
          <p:cNvSpPr txBox="1"/>
          <p:nvPr/>
        </p:nvSpPr>
        <p:spPr>
          <a:xfrm>
            <a:off x="4109825" y="4054425"/>
            <a:ext cx="3972347" cy="1289071"/>
          </a:xfrm>
          <a:prstGeom prst="rect">
            <a:avLst/>
          </a:prstGeom>
          <a:noFill/>
        </p:spPr>
        <p:txBody>
          <a:bodyPr wrap="square">
            <a:spAutoFit/>
          </a:bodyPr>
          <a:lstStyle/>
          <a:p>
            <a:pPr algn="ctr">
              <a:lnSpc>
                <a:spcPct val="150000"/>
              </a:lnSpc>
            </a:pPr>
            <a:r>
              <a:rPr lang="pt-BR" dirty="0">
                <a:latin typeface="Times New Roman" panose="02020603050405020304" pitchFamily="18" charset="0"/>
                <a:cs typeface="Times New Roman" panose="02020603050405020304" pitchFamily="18" charset="0"/>
              </a:rPr>
              <a:t>B.KAWSHIK (197R1A05K0) </a:t>
            </a:r>
          </a:p>
          <a:p>
            <a:pPr>
              <a:lnSpc>
                <a:spcPct val="150000"/>
              </a:lnSpc>
            </a:pPr>
            <a:r>
              <a:rPr lang="pt-BR" dirty="0">
                <a:latin typeface="Times New Roman" panose="02020603050405020304" pitchFamily="18" charset="0"/>
                <a:cs typeface="Times New Roman" panose="02020603050405020304" pitchFamily="18" charset="0"/>
              </a:rPr>
              <a:t>       G.SAI MAHESH (197R1A05K9)</a:t>
            </a:r>
          </a:p>
          <a:p>
            <a:pPr>
              <a:lnSpc>
                <a:spcPct val="150000"/>
              </a:lnSpc>
            </a:pPr>
            <a:r>
              <a:rPr lang="pt-BR" dirty="0">
                <a:latin typeface="Times New Roman" panose="02020603050405020304" pitchFamily="18" charset="0"/>
                <a:cs typeface="Times New Roman" panose="02020603050405020304" pitchFamily="18" charset="0"/>
              </a:rPr>
              <a:t>       M.SAI KUMAR (197R1A05M8)</a:t>
            </a:r>
            <a:endParaRPr lang="en-IN" b="1" dirty="0">
              <a:latin typeface="Times New Roman" panose="02020603050405020304" pitchFamily="18" charset="0"/>
              <a:cs typeface="Times New Roman" panose="02020603050405020304" pitchFamily="18" charset="0"/>
            </a:endParaRPr>
          </a:p>
        </p:txBody>
      </p:sp>
      <p:pic>
        <p:nvPicPr>
          <p:cNvPr id="4" name="Google Shape;55;p13">
            <a:extLst>
              <a:ext uri="{FF2B5EF4-FFF2-40B4-BE49-F238E27FC236}">
                <a16:creationId xmlns:a16="http://schemas.microsoft.com/office/drawing/2014/main" id="{FBB82C57-EF2C-D7B4-4E61-2FE585086959}"/>
              </a:ext>
            </a:extLst>
          </p:cNvPr>
          <p:cNvPicPr preferRelativeResize="0"/>
          <p:nvPr/>
        </p:nvPicPr>
        <p:blipFill>
          <a:blip r:embed="rId2"/>
          <a:stretch>
            <a:fillRect/>
          </a:stretch>
        </p:blipFill>
        <p:spPr>
          <a:xfrm>
            <a:off x="5490571" y="193188"/>
            <a:ext cx="1487950" cy="1487950"/>
          </a:xfrm>
          <a:prstGeom prst="rect">
            <a:avLst/>
          </a:prstGeom>
          <a:noFill/>
          <a:ln>
            <a:noFill/>
          </a:ln>
        </p:spPr>
      </p:pic>
    </p:spTree>
    <p:extLst>
      <p:ext uri="{BB962C8B-B14F-4D97-AF65-F5344CB8AC3E}">
        <p14:creationId xmlns:p14="http://schemas.microsoft.com/office/powerpoint/2010/main" val="26219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817-6A91-8ED7-91AA-C4CFF7231B7E}"/>
              </a:ext>
            </a:extLst>
          </p:cNvPr>
          <p:cNvSpPr>
            <a:spLocks noGrp="1"/>
          </p:cNvSpPr>
          <p:nvPr>
            <p:ph type="title"/>
          </p:nvPr>
        </p:nvSpPr>
        <p:spPr>
          <a:xfrm>
            <a:off x="255494" y="91757"/>
            <a:ext cx="10515600" cy="1325563"/>
          </a:xfrm>
        </p:spPr>
        <p:txBody>
          <a:bodyPr/>
          <a:lstStyle/>
          <a:p>
            <a:r>
              <a:rPr lang="en-IN" dirty="0"/>
              <a:t>                         </a:t>
            </a:r>
            <a:r>
              <a:rPr lang="en-IN" sz="4000" b="1" dirty="0">
                <a:latin typeface="+mn-lt"/>
              </a:rPr>
              <a:t>ARCHIITECTURE</a:t>
            </a:r>
            <a:endParaRPr lang="en-IN" sz="1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05A293D-6267-F08F-1EF7-B3A4DA6E6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8670" y="6159330"/>
            <a:ext cx="1250577" cy="667090"/>
          </a:xfrm>
        </p:spPr>
      </p:pic>
      <p:pic>
        <p:nvPicPr>
          <p:cNvPr id="4" name="Picture 3">
            <a:extLst>
              <a:ext uri="{FF2B5EF4-FFF2-40B4-BE49-F238E27FC236}">
                <a16:creationId xmlns:a16="http://schemas.microsoft.com/office/drawing/2014/main" id="{45819C1C-6AFA-CACC-681C-BFF26CDBC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3558" y="4840941"/>
            <a:ext cx="587188" cy="587188"/>
          </a:xfrm>
          <a:prstGeom prst="rect">
            <a:avLst/>
          </a:prstGeom>
        </p:spPr>
      </p:pic>
      <p:pic>
        <p:nvPicPr>
          <p:cNvPr id="7" name="Picture 6">
            <a:extLst>
              <a:ext uri="{FF2B5EF4-FFF2-40B4-BE49-F238E27FC236}">
                <a16:creationId xmlns:a16="http://schemas.microsoft.com/office/drawing/2014/main" id="{41C42D84-37AC-85CD-F5F3-CA0C004811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20474" y="3429000"/>
            <a:ext cx="304658" cy="514387"/>
          </a:xfrm>
          <a:prstGeom prst="rect">
            <a:avLst/>
          </a:prstGeom>
        </p:spPr>
      </p:pic>
      <p:pic>
        <p:nvPicPr>
          <p:cNvPr id="9" name="Picture 8">
            <a:extLst>
              <a:ext uri="{FF2B5EF4-FFF2-40B4-BE49-F238E27FC236}">
                <a16:creationId xmlns:a16="http://schemas.microsoft.com/office/drawing/2014/main" id="{2F7E5FE6-6F12-F463-F71F-37EBB3C621C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89167" y="2362222"/>
            <a:ext cx="521037" cy="521037"/>
          </a:xfrm>
          <a:prstGeom prst="rect">
            <a:avLst/>
          </a:prstGeom>
        </p:spPr>
      </p:pic>
      <p:pic>
        <p:nvPicPr>
          <p:cNvPr id="12" name="Picture 11">
            <a:extLst>
              <a:ext uri="{FF2B5EF4-FFF2-40B4-BE49-F238E27FC236}">
                <a16:creationId xmlns:a16="http://schemas.microsoft.com/office/drawing/2014/main" id="{E139C1F9-DF93-F65A-6EE4-59618521E55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274252" y="1160080"/>
            <a:ext cx="685800" cy="685800"/>
          </a:xfrm>
          <a:prstGeom prst="rect">
            <a:avLst/>
          </a:prstGeom>
        </p:spPr>
      </p:pic>
      <p:pic>
        <p:nvPicPr>
          <p:cNvPr id="14" name="Picture 13">
            <a:extLst>
              <a:ext uri="{FF2B5EF4-FFF2-40B4-BE49-F238E27FC236}">
                <a16:creationId xmlns:a16="http://schemas.microsoft.com/office/drawing/2014/main" id="{3A1C7B28-1E07-3350-494D-E6A548096D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16606" y="1104053"/>
            <a:ext cx="793376" cy="1025439"/>
          </a:xfrm>
          <a:prstGeom prst="rect">
            <a:avLst/>
          </a:prstGeom>
        </p:spPr>
      </p:pic>
      <p:pic>
        <p:nvPicPr>
          <p:cNvPr id="17" name="Picture 16">
            <a:extLst>
              <a:ext uri="{FF2B5EF4-FFF2-40B4-BE49-F238E27FC236}">
                <a16:creationId xmlns:a16="http://schemas.microsoft.com/office/drawing/2014/main" id="{65367DA8-E839-5076-6064-D878904EC42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096000" y="2856082"/>
            <a:ext cx="950539" cy="791200"/>
          </a:xfrm>
          <a:prstGeom prst="rect">
            <a:avLst/>
          </a:prstGeom>
        </p:spPr>
      </p:pic>
      <p:pic>
        <p:nvPicPr>
          <p:cNvPr id="19" name="Picture 18">
            <a:extLst>
              <a:ext uri="{FF2B5EF4-FFF2-40B4-BE49-F238E27FC236}">
                <a16:creationId xmlns:a16="http://schemas.microsoft.com/office/drawing/2014/main" id="{96327971-84BC-C0F0-9213-A08602EBCCC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999514" y="4928735"/>
            <a:ext cx="876275" cy="360441"/>
          </a:xfrm>
          <a:prstGeom prst="rect">
            <a:avLst/>
          </a:prstGeom>
        </p:spPr>
      </p:pic>
      <p:cxnSp>
        <p:nvCxnSpPr>
          <p:cNvPr id="21" name="Straight Arrow Connector 20">
            <a:extLst>
              <a:ext uri="{FF2B5EF4-FFF2-40B4-BE49-F238E27FC236}">
                <a16:creationId xmlns:a16="http://schemas.microsoft.com/office/drawing/2014/main" id="{112B5B66-ADA2-F287-3652-00CFF346AAB5}"/>
              </a:ext>
            </a:extLst>
          </p:cNvPr>
          <p:cNvCxnSpPr>
            <a:cxnSpLocks/>
          </p:cNvCxnSpPr>
          <p:nvPr/>
        </p:nvCxnSpPr>
        <p:spPr>
          <a:xfrm flipV="1">
            <a:off x="2489947" y="3970281"/>
            <a:ext cx="0" cy="89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A15144-5A22-BB66-D7CF-73C766C12DE2}"/>
              </a:ext>
            </a:extLst>
          </p:cNvPr>
          <p:cNvCxnSpPr>
            <a:cxnSpLocks/>
          </p:cNvCxnSpPr>
          <p:nvPr/>
        </p:nvCxnSpPr>
        <p:spPr>
          <a:xfrm flipV="1">
            <a:off x="2469776" y="2841812"/>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F3C4-EA07-5CF8-3D33-2AC969952492}"/>
              </a:ext>
            </a:extLst>
          </p:cNvPr>
          <p:cNvCxnSpPr>
            <a:cxnSpLocks/>
          </p:cNvCxnSpPr>
          <p:nvPr/>
        </p:nvCxnSpPr>
        <p:spPr>
          <a:xfrm flipV="1">
            <a:off x="2489947" y="1845880"/>
            <a:ext cx="0" cy="6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F33FDA-0FA0-1702-BA5A-ACE190476CFF}"/>
              </a:ext>
            </a:extLst>
          </p:cNvPr>
          <p:cNvCxnSpPr>
            <a:cxnSpLocks/>
          </p:cNvCxnSpPr>
          <p:nvPr/>
        </p:nvCxnSpPr>
        <p:spPr>
          <a:xfrm>
            <a:off x="2649685" y="3957800"/>
            <a:ext cx="0" cy="86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139600-632F-707E-6D22-074CE8B91F5F}"/>
              </a:ext>
            </a:extLst>
          </p:cNvPr>
          <p:cNvCxnSpPr>
            <a:cxnSpLocks/>
          </p:cNvCxnSpPr>
          <p:nvPr/>
        </p:nvCxnSpPr>
        <p:spPr>
          <a:xfrm flipH="1">
            <a:off x="2725132" y="3910576"/>
            <a:ext cx="3846137" cy="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564243-F561-C628-B507-A26FD752CDE6}"/>
              </a:ext>
            </a:extLst>
          </p:cNvPr>
          <p:cNvCxnSpPr>
            <a:cxnSpLocks/>
          </p:cNvCxnSpPr>
          <p:nvPr/>
        </p:nvCxnSpPr>
        <p:spPr>
          <a:xfrm>
            <a:off x="2725132" y="1502980"/>
            <a:ext cx="2391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B295D7-40A2-A721-76F8-B6234657A0B8}"/>
              </a:ext>
            </a:extLst>
          </p:cNvPr>
          <p:cNvCxnSpPr>
            <a:cxnSpLocks/>
          </p:cNvCxnSpPr>
          <p:nvPr/>
        </p:nvCxnSpPr>
        <p:spPr>
          <a:xfrm flipH="1">
            <a:off x="2725132" y="3713088"/>
            <a:ext cx="278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8394A-4B3A-BC26-3A11-317351CB9CE4}"/>
              </a:ext>
            </a:extLst>
          </p:cNvPr>
          <p:cNvCxnSpPr>
            <a:cxnSpLocks/>
            <a:stCxn id="14" idx="2"/>
          </p:cNvCxnSpPr>
          <p:nvPr/>
        </p:nvCxnSpPr>
        <p:spPr>
          <a:xfrm>
            <a:off x="5513294" y="2129492"/>
            <a:ext cx="0" cy="1556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E494BF-040A-D9C3-5FCF-066ADC4F09F4}"/>
              </a:ext>
            </a:extLst>
          </p:cNvPr>
          <p:cNvCxnSpPr>
            <a:cxnSpLocks/>
          </p:cNvCxnSpPr>
          <p:nvPr/>
        </p:nvCxnSpPr>
        <p:spPr>
          <a:xfrm>
            <a:off x="5909982" y="1519807"/>
            <a:ext cx="661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70C0D3-9254-0BB9-1B2A-6FB02317BBC2}"/>
              </a:ext>
            </a:extLst>
          </p:cNvPr>
          <p:cNvCxnSpPr>
            <a:cxnSpLocks/>
          </p:cNvCxnSpPr>
          <p:nvPr/>
        </p:nvCxnSpPr>
        <p:spPr>
          <a:xfrm>
            <a:off x="6571270" y="1513069"/>
            <a:ext cx="0" cy="1369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6D3CB1-FC48-465C-5443-FCF51B624D9E}"/>
              </a:ext>
            </a:extLst>
          </p:cNvPr>
          <p:cNvCxnSpPr>
            <a:cxnSpLocks/>
            <a:stCxn id="17" idx="2"/>
          </p:cNvCxnSpPr>
          <p:nvPr/>
        </p:nvCxnSpPr>
        <p:spPr>
          <a:xfrm>
            <a:off x="6571270" y="3647282"/>
            <a:ext cx="0" cy="272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781FA6-7D27-6AC9-C33C-4AF67807592D}"/>
              </a:ext>
            </a:extLst>
          </p:cNvPr>
          <p:cNvCxnSpPr>
            <a:cxnSpLocks/>
          </p:cNvCxnSpPr>
          <p:nvPr/>
        </p:nvCxnSpPr>
        <p:spPr>
          <a:xfrm flipH="1">
            <a:off x="2910204" y="5039566"/>
            <a:ext cx="2361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31DFD-CA0A-0B93-3918-D29B9D7A0F5D}"/>
              </a:ext>
            </a:extLst>
          </p:cNvPr>
          <p:cNvCxnSpPr>
            <a:cxnSpLocks/>
          </p:cNvCxnSpPr>
          <p:nvPr/>
        </p:nvCxnSpPr>
        <p:spPr>
          <a:xfrm flipV="1">
            <a:off x="6438643" y="5266765"/>
            <a:ext cx="0" cy="58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ADD87B-C55A-7835-3E8D-211DC21271B5}"/>
              </a:ext>
            </a:extLst>
          </p:cNvPr>
          <p:cNvCxnSpPr>
            <a:cxnSpLocks/>
          </p:cNvCxnSpPr>
          <p:nvPr/>
        </p:nvCxnSpPr>
        <p:spPr>
          <a:xfrm>
            <a:off x="5271247" y="4392163"/>
            <a:ext cx="0" cy="647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93DD7C6-4EE3-9258-0894-F42B8C1F89FB}"/>
              </a:ext>
            </a:extLst>
          </p:cNvPr>
          <p:cNvCxnSpPr>
            <a:cxnSpLocks/>
          </p:cNvCxnSpPr>
          <p:nvPr/>
        </p:nvCxnSpPr>
        <p:spPr>
          <a:xfrm flipH="1">
            <a:off x="5271247" y="4392163"/>
            <a:ext cx="116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2310F6-EFB2-EEE1-7BA2-FE7519CB21CD}"/>
              </a:ext>
            </a:extLst>
          </p:cNvPr>
          <p:cNvCxnSpPr>
            <a:cxnSpLocks/>
          </p:cNvCxnSpPr>
          <p:nvPr/>
        </p:nvCxnSpPr>
        <p:spPr>
          <a:xfrm flipH="1">
            <a:off x="2617152" y="5848970"/>
            <a:ext cx="3820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E41728E-5F0E-C79F-72CD-95377D71242E}"/>
              </a:ext>
            </a:extLst>
          </p:cNvPr>
          <p:cNvCxnSpPr>
            <a:cxnSpLocks/>
            <a:endCxn id="4" idx="2"/>
          </p:cNvCxnSpPr>
          <p:nvPr/>
        </p:nvCxnSpPr>
        <p:spPr>
          <a:xfrm flipV="1">
            <a:off x="2617152" y="5428129"/>
            <a:ext cx="0" cy="42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22EDCD1-5A6E-7415-74C1-2E8C97376BFE}"/>
              </a:ext>
            </a:extLst>
          </p:cNvPr>
          <p:cNvCxnSpPr>
            <a:cxnSpLocks/>
            <a:endCxn id="19" idx="0"/>
          </p:cNvCxnSpPr>
          <p:nvPr/>
        </p:nvCxnSpPr>
        <p:spPr>
          <a:xfrm>
            <a:off x="6437651" y="4396667"/>
            <a:ext cx="1" cy="5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E1DAC8A-AA1C-9F5F-4581-B3481446A26D}"/>
              </a:ext>
            </a:extLst>
          </p:cNvPr>
          <p:cNvSpPr txBox="1"/>
          <p:nvPr/>
        </p:nvSpPr>
        <p:spPr>
          <a:xfrm>
            <a:off x="1953001" y="4148640"/>
            <a:ext cx="872332" cy="553998"/>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Enter Location Details</a:t>
            </a:r>
          </a:p>
        </p:txBody>
      </p:sp>
      <p:sp>
        <p:nvSpPr>
          <p:cNvPr id="94" name="TextBox 93">
            <a:extLst>
              <a:ext uri="{FF2B5EF4-FFF2-40B4-BE49-F238E27FC236}">
                <a16:creationId xmlns:a16="http://schemas.microsoft.com/office/drawing/2014/main" id="{A5431836-468C-82C0-AB2D-28064FB4CD0D}"/>
              </a:ext>
            </a:extLst>
          </p:cNvPr>
          <p:cNvSpPr txBox="1"/>
          <p:nvPr/>
        </p:nvSpPr>
        <p:spPr>
          <a:xfrm>
            <a:off x="1801297" y="2971403"/>
            <a:ext cx="771506"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Connect to Internet</a:t>
            </a:r>
          </a:p>
        </p:txBody>
      </p:sp>
      <p:sp>
        <p:nvSpPr>
          <p:cNvPr id="101" name="TextBox 100">
            <a:extLst>
              <a:ext uri="{FF2B5EF4-FFF2-40B4-BE49-F238E27FC236}">
                <a16:creationId xmlns:a16="http://schemas.microsoft.com/office/drawing/2014/main" id="{C337F563-1B38-4932-E9E2-342AC55B6DE2}"/>
              </a:ext>
            </a:extLst>
          </p:cNvPr>
          <p:cNvSpPr txBox="1"/>
          <p:nvPr/>
        </p:nvSpPr>
        <p:spPr>
          <a:xfrm>
            <a:off x="1801910" y="2000026"/>
            <a:ext cx="1237127" cy="415498"/>
          </a:xfrm>
          <a:prstGeom prst="rect">
            <a:avLst/>
          </a:prstGeom>
          <a:noFill/>
        </p:spPr>
        <p:txBody>
          <a:bodyPr wrap="square">
            <a:spAutoFit/>
          </a:bodyPr>
          <a:lstStyle/>
          <a:p>
            <a:r>
              <a:rPr lang="en-IN" sz="1050" dirty="0">
                <a:latin typeface="+mn-lt"/>
              </a:rPr>
              <a:t>Connect To Database</a:t>
            </a:r>
            <a:endParaRPr lang="en-IN" sz="1050" dirty="0"/>
          </a:p>
        </p:txBody>
      </p:sp>
      <p:sp>
        <p:nvSpPr>
          <p:cNvPr id="103" name="TextBox 102">
            <a:extLst>
              <a:ext uri="{FF2B5EF4-FFF2-40B4-BE49-F238E27FC236}">
                <a16:creationId xmlns:a16="http://schemas.microsoft.com/office/drawing/2014/main" id="{874CBB96-120F-500D-47C2-72F1DE5C83A9}"/>
              </a:ext>
            </a:extLst>
          </p:cNvPr>
          <p:cNvSpPr txBox="1"/>
          <p:nvPr/>
        </p:nvSpPr>
        <p:spPr>
          <a:xfrm>
            <a:off x="3365248" y="1304741"/>
            <a:ext cx="2024866"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Route is Generated</a:t>
            </a:r>
          </a:p>
        </p:txBody>
      </p:sp>
      <p:sp>
        <p:nvSpPr>
          <p:cNvPr id="105" name="TextBox 104">
            <a:extLst>
              <a:ext uri="{FF2B5EF4-FFF2-40B4-BE49-F238E27FC236}">
                <a16:creationId xmlns:a16="http://schemas.microsoft.com/office/drawing/2014/main" id="{AF04A7DC-6CE3-E21C-9AA5-2D96458C9EAA}"/>
              </a:ext>
            </a:extLst>
          </p:cNvPr>
          <p:cNvSpPr txBox="1"/>
          <p:nvPr/>
        </p:nvSpPr>
        <p:spPr>
          <a:xfrm>
            <a:off x="6562846" y="2096233"/>
            <a:ext cx="905434"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if spot is less than 1 km</a:t>
            </a:r>
            <a:endParaRPr lang="en-IN" sz="1000" dirty="0"/>
          </a:p>
        </p:txBody>
      </p:sp>
      <p:sp>
        <p:nvSpPr>
          <p:cNvPr id="107" name="TextBox 106">
            <a:extLst>
              <a:ext uri="{FF2B5EF4-FFF2-40B4-BE49-F238E27FC236}">
                <a16:creationId xmlns:a16="http://schemas.microsoft.com/office/drawing/2014/main" id="{BBF66405-B6C0-3F19-D854-34AA5F951F61}"/>
              </a:ext>
            </a:extLst>
          </p:cNvPr>
          <p:cNvSpPr txBox="1"/>
          <p:nvPr/>
        </p:nvSpPr>
        <p:spPr>
          <a:xfrm>
            <a:off x="2814780" y="3513096"/>
            <a:ext cx="2223246" cy="246221"/>
          </a:xfrm>
          <a:prstGeom prst="rect">
            <a:avLst/>
          </a:prstGeom>
          <a:noFill/>
        </p:spPr>
        <p:txBody>
          <a:bodyPr wrap="square">
            <a:spAutoFit/>
          </a:bodyPr>
          <a:lstStyle/>
          <a:p>
            <a:r>
              <a:rPr lang="en-IN" sz="1000" dirty="0">
                <a:latin typeface="+mn-lt"/>
              </a:rPr>
              <a:t>Map is shown to user</a:t>
            </a:r>
            <a:endParaRPr lang="en-IN" sz="1000" dirty="0"/>
          </a:p>
        </p:txBody>
      </p:sp>
      <p:sp>
        <p:nvSpPr>
          <p:cNvPr id="109" name="TextBox 108">
            <a:extLst>
              <a:ext uri="{FF2B5EF4-FFF2-40B4-BE49-F238E27FC236}">
                <a16:creationId xmlns:a16="http://schemas.microsoft.com/office/drawing/2014/main" id="{39EDE10A-06A3-5F20-F3B3-3A7D5D687095}"/>
              </a:ext>
            </a:extLst>
          </p:cNvPr>
          <p:cNvSpPr txBox="1"/>
          <p:nvPr/>
        </p:nvSpPr>
        <p:spPr>
          <a:xfrm>
            <a:off x="2590778" y="4289073"/>
            <a:ext cx="771501"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Check No of Spot </a:t>
            </a:r>
            <a:endParaRPr lang="en-IN" sz="1000" dirty="0"/>
          </a:p>
        </p:txBody>
      </p:sp>
      <p:sp>
        <p:nvSpPr>
          <p:cNvPr id="111" name="TextBox 110">
            <a:extLst>
              <a:ext uri="{FF2B5EF4-FFF2-40B4-BE49-F238E27FC236}">
                <a16:creationId xmlns:a16="http://schemas.microsoft.com/office/drawing/2014/main" id="{D1018D1F-A1FC-0CFE-ADEB-50EF59CC5B61}"/>
              </a:ext>
            </a:extLst>
          </p:cNvPr>
          <p:cNvSpPr txBox="1"/>
          <p:nvPr/>
        </p:nvSpPr>
        <p:spPr>
          <a:xfrm>
            <a:off x="2756650" y="3880490"/>
            <a:ext cx="3047998"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raise an alarm/voice message</a:t>
            </a:r>
            <a:endParaRPr lang="en-IN" sz="1000" dirty="0"/>
          </a:p>
        </p:txBody>
      </p:sp>
      <p:sp>
        <p:nvSpPr>
          <p:cNvPr id="114" name="TextBox 113">
            <a:extLst>
              <a:ext uri="{FF2B5EF4-FFF2-40B4-BE49-F238E27FC236}">
                <a16:creationId xmlns:a16="http://schemas.microsoft.com/office/drawing/2014/main" id="{905AEED0-74F7-8607-D041-923BBEE1427F}"/>
              </a:ext>
            </a:extLst>
          </p:cNvPr>
          <p:cNvSpPr txBox="1"/>
          <p:nvPr/>
        </p:nvSpPr>
        <p:spPr>
          <a:xfrm>
            <a:off x="3719294" y="5646321"/>
            <a:ext cx="2280220"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User is driving the car</a:t>
            </a:r>
            <a:endParaRPr lang="en-IN" sz="1000" dirty="0"/>
          </a:p>
        </p:txBody>
      </p:sp>
    </p:spTree>
    <p:extLst>
      <p:ext uri="{BB962C8B-B14F-4D97-AF65-F5344CB8AC3E}">
        <p14:creationId xmlns:p14="http://schemas.microsoft.com/office/powerpoint/2010/main" val="407451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4B6ABB4E-299E-B096-390C-402AC3C2D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8" y="318111"/>
            <a:ext cx="12200965" cy="6508309"/>
          </a:xfrm>
          <a:prstGeom prst="rect">
            <a:avLst/>
          </a:prstGeom>
        </p:spPr>
      </p:pic>
    </p:spTree>
    <p:extLst>
      <p:ext uri="{BB962C8B-B14F-4D97-AF65-F5344CB8AC3E}">
        <p14:creationId xmlns:p14="http://schemas.microsoft.com/office/powerpoint/2010/main" val="92359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6DFE-038C-9DA3-2666-077E5FDDEAC9}"/>
              </a:ext>
            </a:extLst>
          </p:cNvPr>
          <p:cNvSpPr>
            <a:spLocks noGrp="1"/>
          </p:cNvSpPr>
          <p:nvPr>
            <p:ph type="title"/>
          </p:nvPr>
        </p:nvSpPr>
        <p:spPr/>
        <p:txBody>
          <a:bodyPr/>
          <a:lstStyle/>
          <a:p>
            <a:r>
              <a:rPr lang="en-IN" dirty="0"/>
              <a:t>                            </a:t>
            </a:r>
            <a:r>
              <a:rPr lang="en-IN" sz="4000" b="1" dirty="0">
                <a:latin typeface="+mn-lt"/>
              </a:rPr>
              <a:t>MODULE</a:t>
            </a:r>
          </a:p>
        </p:txBody>
      </p:sp>
      <p:sp>
        <p:nvSpPr>
          <p:cNvPr id="3" name="Content Placeholder 2">
            <a:extLst>
              <a:ext uri="{FF2B5EF4-FFF2-40B4-BE49-F238E27FC236}">
                <a16:creationId xmlns:a16="http://schemas.microsoft.com/office/drawing/2014/main" id="{21F83FF1-EE2D-E62A-E0CE-18E81DE5B481}"/>
              </a:ext>
            </a:extLst>
          </p:cNvPr>
          <p:cNvSpPr>
            <a:spLocks noGrp="1"/>
          </p:cNvSpPr>
          <p:nvPr>
            <p:ph idx="1"/>
          </p:nvPr>
        </p:nvSpPr>
        <p:spPr>
          <a:xfrm>
            <a:off x="838200" y="1888148"/>
            <a:ext cx="10515600" cy="4351338"/>
          </a:xfrm>
        </p:spPr>
        <p:txBody>
          <a:bodyPr>
            <a:normAutofit/>
          </a:bodyPr>
          <a:lstStyle/>
          <a:p>
            <a:r>
              <a:rPr lang="en-IN" sz="1600" b="1" dirty="0">
                <a:latin typeface="Times New Roman" panose="02020603050405020304" pitchFamily="18" charset="0"/>
                <a:cs typeface="Times New Roman" panose="02020603050405020304" pitchFamily="18" charset="0"/>
              </a:rPr>
              <a:t>TYPES OF LOGINS</a:t>
            </a:r>
            <a:r>
              <a:rPr lang="en-IN" sz="1600" dirty="0">
                <a:latin typeface="Times New Roman" panose="02020603050405020304" pitchFamily="18" charset="0"/>
                <a:cs typeface="Times New Roman" panose="02020603050405020304" pitchFamily="18" charset="0"/>
              </a:rPr>
              <a:t>:-Three Type of Login. User , Admin and System.</a:t>
            </a:r>
          </a:p>
          <a:p>
            <a:r>
              <a:rPr lang="en-IN" sz="1600" b="1" dirty="0">
                <a:latin typeface="Times New Roman" panose="02020603050405020304" pitchFamily="18" charset="0"/>
                <a:cs typeface="Times New Roman" panose="02020603050405020304" pitchFamily="18" charset="0"/>
              </a:rPr>
              <a:t>USER REGISTRATION:-</a:t>
            </a:r>
            <a:r>
              <a:rPr lang="en-IN" sz="1600" dirty="0">
                <a:latin typeface="Times New Roman" panose="02020603050405020304" pitchFamily="18" charset="0"/>
                <a:cs typeface="Times New Roman" panose="02020603050405020304" pitchFamily="18" charset="0"/>
              </a:rPr>
              <a:t>User have to register first for which he need to provide a valid user email and mobile number for further communications.</a:t>
            </a:r>
          </a:p>
          <a:p>
            <a:r>
              <a:rPr lang="en-IN" sz="1600" b="1" dirty="0">
                <a:latin typeface="Times New Roman" panose="02020603050405020304" pitchFamily="18" charset="0"/>
                <a:cs typeface="Times New Roman" panose="02020603050405020304" pitchFamily="18" charset="0"/>
              </a:rPr>
              <a:t>LOGIN:</a:t>
            </a:r>
            <a:r>
              <a:rPr lang="en-IN" sz="1600" dirty="0">
                <a:latin typeface="Times New Roman" panose="02020603050405020304" pitchFamily="18" charset="0"/>
                <a:cs typeface="Times New Roman" panose="02020603050405020304" pitchFamily="18" charset="0"/>
              </a:rPr>
              <a:t>-User have to Login, to access credentials .Once he got credentials user can use it.</a:t>
            </a:r>
          </a:p>
          <a:p>
            <a:r>
              <a:rPr lang="en-IN" sz="1600" b="1" dirty="0">
                <a:latin typeface="Times New Roman" panose="02020603050405020304" pitchFamily="18" charset="0"/>
                <a:cs typeface="Times New Roman" panose="02020603050405020304" pitchFamily="18" charset="0"/>
              </a:rPr>
              <a:t>ADMIN:-</a:t>
            </a:r>
            <a:r>
              <a:rPr lang="en-IN" sz="1600" dirty="0">
                <a:latin typeface="Times New Roman" panose="02020603050405020304" pitchFamily="18" charset="0"/>
                <a:cs typeface="Times New Roman" panose="02020603050405020304" pitchFamily="18" charset="0"/>
              </a:rPr>
              <a:t>Admin can login with his credentials .Once he login he can activate the user.</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DATA PREPROCESS:-</a:t>
            </a:r>
            <a:r>
              <a:rPr lang="en-IN" sz="1600" dirty="0">
                <a:latin typeface="Times New Roman" panose="02020603050405020304" pitchFamily="18" charset="0"/>
                <a:cs typeface="Times New Roman" panose="02020603050405020304" pitchFamily="18" charset="0"/>
              </a:rPr>
              <a:t>The admin provided data ,has been stored in the Database. </a:t>
            </a:r>
          </a:p>
          <a:p>
            <a:r>
              <a:rPr lang="en-IN" sz="1600" b="1" dirty="0">
                <a:latin typeface="Times New Roman" panose="02020603050405020304" pitchFamily="18" charset="0"/>
                <a:cs typeface="Times New Roman" panose="02020603050405020304" pitchFamily="18" charset="0"/>
              </a:rPr>
              <a:t>SYSTEM:-</a:t>
            </a:r>
            <a:r>
              <a:rPr lang="en-IN" sz="1600" dirty="0">
                <a:latin typeface="Times New Roman" panose="02020603050405020304" pitchFamily="18" charset="0"/>
                <a:cs typeface="Times New Roman" panose="02020603050405020304" pitchFamily="18" charset="0"/>
              </a:rPr>
              <a:t>Through that Database ,System gets Navigates through GPS and Detect the location and detected data Display on the Admin side.</a:t>
            </a:r>
          </a:p>
          <a:p>
            <a:r>
              <a:rPr lang="en-IN" sz="1600" b="1" dirty="0">
                <a:latin typeface="Times New Roman" panose="02020603050405020304" pitchFamily="18" charset="0"/>
                <a:cs typeface="Times New Roman" panose="02020603050405020304" pitchFamily="18" charset="0"/>
              </a:rPr>
              <a:t>GENERATE ALARM/VOICE MESSAGE:-</a:t>
            </a:r>
            <a:r>
              <a:rPr lang="en-IN" sz="1600" dirty="0">
                <a:latin typeface="Times New Roman" panose="02020603050405020304" pitchFamily="18" charset="0"/>
                <a:cs typeface="Times New Roman" panose="02020603050405020304" pitchFamily="18" charset="0"/>
              </a:rPr>
              <a:t> Admin verify and System generate the Alarm/Voice message to alert the user to avoid accidents.</a:t>
            </a:r>
          </a:p>
          <a:p>
            <a:r>
              <a:rPr lang="en-IN" sz="1600" b="1" dirty="0">
                <a:latin typeface="Times New Roman" panose="02020603050405020304" pitchFamily="18" charset="0"/>
                <a:cs typeface="Times New Roman" panose="02020603050405020304" pitchFamily="18" charset="0"/>
              </a:rPr>
              <a:t>MODEL EXECUTION:-</a:t>
            </a:r>
            <a:r>
              <a:rPr lang="en-IN" sz="1600" dirty="0">
                <a:latin typeface="Times New Roman" panose="02020603050405020304" pitchFamily="18" charset="0"/>
                <a:cs typeface="Times New Roman" panose="02020603050405020304" pitchFamily="18" charset="0"/>
              </a:rPr>
              <a:t>Using the Android Development ,we predict the Accident prone Zones.</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3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31D8-882C-61D5-153A-C4F9DB453E85}"/>
              </a:ext>
            </a:extLst>
          </p:cNvPr>
          <p:cNvSpPr>
            <a:spLocks noGrp="1"/>
          </p:cNvSpPr>
          <p:nvPr>
            <p:ph type="title"/>
          </p:nvPr>
        </p:nvSpPr>
        <p:spPr>
          <a:xfrm>
            <a:off x="838200" y="346272"/>
            <a:ext cx="10515600" cy="1325563"/>
          </a:xfrm>
        </p:spPr>
        <p:txBody>
          <a:bodyPr/>
          <a:lstStyle/>
          <a:p>
            <a:r>
              <a:rPr lang="en-IN" dirty="0"/>
              <a:t>                          </a:t>
            </a:r>
            <a:r>
              <a:rPr lang="en-IN" sz="4000" b="1" dirty="0">
                <a:latin typeface="+mn-lt"/>
              </a:rPr>
              <a:t>UML Diagrams</a:t>
            </a:r>
          </a:p>
        </p:txBody>
      </p:sp>
      <p:sp>
        <p:nvSpPr>
          <p:cNvPr id="3" name="Content Placeholder 2">
            <a:extLst>
              <a:ext uri="{FF2B5EF4-FFF2-40B4-BE49-F238E27FC236}">
                <a16:creationId xmlns:a16="http://schemas.microsoft.com/office/drawing/2014/main" id="{4BE3B822-C9C1-E81E-B313-176846A9304D}"/>
              </a:ext>
            </a:extLst>
          </p:cNvPr>
          <p:cNvSpPr>
            <a:spLocks noGrp="1"/>
          </p:cNvSpPr>
          <p:nvPr>
            <p:ph idx="1"/>
          </p:nvPr>
        </p:nvSpPr>
        <p:spPr>
          <a:xfrm>
            <a:off x="760046" y="1468280"/>
            <a:ext cx="10515600" cy="5460084"/>
          </a:xfrm>
        </p:spPr>
        <p:txBody>
          <a:bodyPr>
            <a:normAutofit/>
          </a:bodyPr>
          <a:lstStyle/>
          <a:p>
            <a:r>
              <a:rPr lang="en-IN" sz="3000" b="1" dirty="0"/>
              <a:t>Use case Diagram:-</a:t>
            </a:r>
            <a:endParaRPr lang="en-IN" sz="2000" b="1"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A6648DF-A1C4-B5AB-E4BB-15ADF15EBDA6}"/>
              </a:ext>
            </a:extLst>
          </p:cNvPr>
          <p:cNvSpPr/>
          <p:nvPr/>
        </p:nvSpPr>
        <p:spPr>
          <a:xfrm>
            <a:off x="1657350" y="3917594"/>
            <a:ext cx="179614" cy="163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D4B1D28-249B-490E-444D-FD5C2D293462}"/>
              </a:ext>
            </a:extLst>
          </p:cNvPr>
          <p:cNvCxnSpPr>
            <a:stCxn id="4" idx="4"/>
          </p:cNvCxnSpPr>
          <p:nvPr/>
        </p:nvCxnSpPr>
        <p:spPr>
          <a:xfrm flipH="1">
            <a:off x="1738993" y="4080880"/>
            <a:ext cx="8164" cy="195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35E186-541C-5838-CEDF-1B152F2BCE29}"/>
              </a:ext>
            </a:extLst>
          </p:cNvPr>
          <p:cNvCxnSpPr/>
          <p:nvPr/>
        </p:nvCxnSpPr>
        <p:spPr>
          <a:xfrm>
            <a:off x="334736" y="6613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FBBC7A-B4B0-5CC0-03DC-305A44C273CC}"/>
              </a:ext>
            </a:extLst>
          </p:cNvPr>
          <p:cNvCxnSpPr>
            <a:cxnSpLocks/>
          </p:cNvCxnSpPr>
          <p:nvPr/>
        </p:nvCxnSpPr>
        <p:spPr>
          <a:xfrm flipH="1">
            <a:off x="1547132" y="4286251"/>
            <a:ext cx="181655" cy="19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49DD5E-C538-5987-0D70-70840B1AA5F6}"/>
              </a:ext>
            </a:extLst>
          </p:cNvPr>
          <p:cNvCxnSpPr>
            <a:cxnSpLocks/>
          </p:cNvCxnSpPr>
          <p:nvPr/>
        </p:nvCxnSpPr>
        <p:spPr>
          <a:xfrm flipH="1" flipV="1">
            <a:off x="1747157" y="4294414"/>
            <a:ext cx="138793" cy="187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2E9780-7335-62BB-DE76-A4081E155F22}"/>
              </a:ext>
            </a:extLst>
          </p:cNvPr>
          <p:cNvCxnSpPr/>
          <p:nvPr/>
        </p:nvCxnSpPr>
        <p:spPr>
          <a:xfrm>
            <a:off x="1547132" y="4217887"/>
            <a:ext cx="40005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4985807-A732-1F59-831A-F5480607F7B7}"/>
              </a:ext>
            </a:extLst>
          </p:cNvPr>
          <p:cNvSpPr/>
          <p:nvPr/>
        </p:nvSpPr>
        <p:spPr>
          <a:xfrm>
            <a:off x="5198058" y="2164533"/>
            <a:ext cx="2732488" cy="432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in</a:t>
            </a:r>
            <a:endParaRPr lang="en-IN" dirty="0"/>
          </a:p>
        </p:txBody>
      </p:sp>
      <p:sp>
        <p:nvSpPr>
          <p:cNvPr id="48" name="Oval 47">
            <a:extLst>
              <a:ext uri="{FF2B5EF4-FFF2-40B4-BE49-F238E27FC236}">
                <a16:creationId xmlns:a16="http://schemas.microsoft.com/office/drawing/2014/main" id="{398A69A0-328E-847C-55FB-10E081478906}"/>
              </a:ext>
            </a:extLst>
          </p:cNvPr>
          <p:cNvSpPr/>
          <p:nvPr/>
        </p:nvSpPr>
        <p:spPr>
          <a:xfrm>
            <a:off x="4963886" y="2693960"/>
            <a:ext cx="3169592" cy="498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Location Details</a:t>
            </a:r>
            <a:endParaRPr lang="en-IN" dirty="0"/>
          </a:p>
        </p:txBody>
      </p:sp>
      <p:sp>
        <p:nvSpPr>
          <p:cNvPr id="49" name="Oval 48">
            <a:extLst>
              <a:ext uri="{FF2B5EF4-FFF2-40B4-BE49-F238E27FC236}">
                <a16:creationId xmlns:a16="http://schemas.microsoft.com/office/drawing/2014/main" id="{114181F7-8513-161F-4FBA-AAB906B1F2B0}"/>
              </a:ext>
            </a:extLst>
          </p:cNvPr>
          <p:cNvSpPr/>
          <p:nvPr/>
        </p:nvSpPr>
        <p:spPr>
          <a:xfrm>
            <a:off x="4963885" y="3278508"/>
            <a:ext cx="3283643" cy="502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Through Co-ordinates (GPS)</a:t>
            </a:r>
            <a:endParaRPr lang="en-IN" dirty="0"/>
          </a:p>
        </p:txBody>
      </p:sp>
      <p:sp>
        <p:nvSpPr>
          <p:cNvPr id="50" name="Oval 49">
            <a:extLst>
              <a:ext uri="{FF2B5EF4-FFF2-40B4-BE49-F238E27FC236}">
                <a16:creationId xmlns:a16="http://schemas.microsoft.com/office/drawing/2014/main" id="{99376BB3-5141-E04F-12F3-1F4DD3F90FEB}"/>
              </a:ext>
            </a:extLst>
          </p:cNvPr>
          <p:cNvSpPr/>
          <p:nvPr/>
        </p:nvSpPr>
        <p:spPr>
          <a:xfrm>
            <a:off x="5198058" y="5112189"/>
            <a:ext cx="3049470" cy="501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on reaching to Destination</a:t>
            </a:r>
            <a:endParaRPr lang="en-IN" dirty="0"/>
          </a:p>
        </p:txBody>
      </p:sp>
      <p:sp>
        <p:nvSpPr>
          <p:cNvPr id="52" name="Oval 51">
            <a:extLst>
              <a:ext uri="{FF2B5EF4-FFF2-40B4-BE49-F238E27FC236}">
                <a16:creationId xmlns:a16="http://schemas.microsoft.com/office/drawing/2014/main" id="{630006C1-23FE-BBDD-B3FF-AEC706D4F6E0}"/>
              </a:ext>
            </a:extLst>
          </p:cNvPr>
          <p:cNvSpPr/>
          <p:nvPr/>
        </p:nvSpPr>
        <p:spPr>
          <a:xfrm>
            <a:off x="5198058" y="3880973"/>
            <a:ext cx="2971316" cy="485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Accident Location</a:t>
            </a:r>
            <a:endParaRPr lang="en-IN" dirty="0"/>
          </a:p>
        </p:txBody>
      </p:sp>
      <p:sp>
        <p:nvSpPr>
          <p:cNvPr id="53" name="Oval 52">
            <a:extLst>
              <a:ext uri="{FF2B5EF4-FFF2-40B4-BE49-F238E27FC236}">
                <a16:creationId xmlns:a16="http://schemas.microsoft.com/office/drawing/2014/main" id="{E9C51769-6C94-037B-16EE-508591AC6B06}"/>
              </a:ext>
            </a:extLst>
          </p:cNvPr>
          <p:cNvSpPr/>
          <p:nvPr/>
        </p:nvSpPr>
        <p:spPr>
          <a:xfrm>
            <a:off x="5298853" y="4429079"/>
            <a:ext cx="2765273" cy="620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Raise a Voice message/Alarm</a:t>
            </a:r>
            <a:endParaRPr lang="en-IN" dirty="0"/>
          </a:p>
        </p:txBody>
      </p:sp>
      <p:sp>
        <p:nvSpPr>
          <p:cNvPr id="5" name="Oval 4">
            <a:extLst>
              <a:ext uri="{FF2B5EF4-FFF2-40B4-BE49-F238E27FC236}">
                <a16:creationId xmlns:a16="http://schemas.microsoft.com/office/drawing/2014/main" id="{3EFC55D1-B313-202A-0294-A7F7AC0C493E}"/>
              </a:ext>
            </a:extLst>
          </p:cNvPr>
          <p:cNvSpPr/>
          <p:nvPr/>
        </p:nvSpPr>
        <p:spPr>
          <a:xfrm>
            <a:off x="5416709" y="1537935"/>
            <a:ext cx="2053372" cy="584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Registration</a:t>
            </a:r>
          </a:p>
        </p:txBody>
      </p:sp>
      <p:sp>
        <p:nvSpPr>
          <p:cNvPr id="6" name="Oval 5">
            <a:extLst>
              <a:ext uri="{FF2B5EF4-FFF2-40B4-BE49-F238E27FC236}">
                <a16:creationId xmlns:a16="http://schemas.microsoft.com/office/drawing/2014/main" id="{44480DA1-4C23-0FCF-5D75-67BE76641E09}"/>
              </a:ext>
            </a:extLst>
          </p:cNvPr>
          <p:cNvSpPr/>
          <p:nvPr/>
        </p:nvSpPr>
        <p:spPr>
          <a:xfrm>
            <a:off x="9843247" y="1621075"/>
            <a:ext cx="143435" cy="166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39E4DB79-3C3D-4E15-E47C-DE7DE806D6FE}"/>
              </a:ext>
            </a:extLst>
          </p:cNvPr>
          <p:cNvCxnSpPr>
            <a:stCxn id="6" idx="4"/>
          </p:cNvCxnSpPr>
          <p:nvPr/>
        </p:nvCxnSpPr>
        <p:spPr>
          <a:xfrm flipH="1">
            <a:off x="9914964" y="1787145"/>
            <a:ext cx="1" cy="234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9D864-32B3-E26C-6B1B-D058732284D1}"/>
              </a:ext>
            </a:extLst>
          </p:cNvPr>
          <p:cNvCxnSpPr/>
          <p:nvPr/>
        </p:nvCxnSpPr>
        <p:spPr>
          <a:xfrm flipH="1">
            <a:off x="9765093"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A0236-F72E-1DF0-43C1-BCF758C53AD9}"/>
              </a:ext>
            </a:extLst>
          </p:cNvPr>
          <p:cNvCxnSpPr>
            <a:cxnSpLocks/>
          </p:cNvCxnSpPr>
          <p:nvPr/>
        </p:nvCxnSpPr>
        <p:spPr>
          <a:xfrm>
            <a:off x="9914964"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1D704-5175-6B48-19E5-3F1E0EEB1A59}"/>
              </a:ext>
            </a:extLst>
          </p:cNvPr>
          <p:cNvCxnSpPr/>
          <p:nvPr/>
        </p:nvCxnSpPr>
        <p:spPr>
          <a:xfrm>
            <a:off x="9637058" y="1904454"/>
            <a:ext cx="5558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2244EF-3382-C364-E7C6-35E9D74474BF}"/>
              </a:ext>
            </a:extLst>
          </p:cNvPr>
          <p:cNvSpPr txBox="1"/>
          <p:nvPr/>
        </p:nvSpPr>
        <p:spPr>
          <a:xfrm>
            <a:off x="9502587" y="2182441"/>
            <a:ext cx="824753"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admin</a:t>
            </a:r>
            <a:endParaRPr lang="en-IN" dirty="0"/>
          </a:p>
        </p:txBody>
      </p:sp>
      <p:cxnSp>
        <p:nvCxnSpPr>
          <p:cNvPr id="26" name="Straight Arrow Connector 25">
            <a:extLst>
              <a:ext uri="{FF2B5EF4-FFF2-40B4-BE49-F238E27FC236}">
                <a16:creationId xmlns:a16="http://schemas.microsoft.com/office/drawing/2014/main" id="{50AB424C-F6EF-BE70-6E49-309ED576A89D}"/>
              </a:ext>
            </a:extLst>
          </p:cNvPr>
          <p:cNvCxnSpPr>
            <a:cxnSpLocks/>
            <a:endCxn id="5" idx="6"/>
          </p:cNvCxnSpPr>
          <p:nvPr/>
        </p:nvCxnSpPr>
        <p:spPr>
          <a:xfrm flipH="1" flipV="1">
            <a:off x="7470081" y="1830209"/>
            <a:ext cx="2023883" cy="23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83F7AE-D959-2F48-CEF0-5A705AF7811B}"/>
              </a:ext>
            </a:extLst>
          </p:cNvPr>
          <p:cNvCxnSpPr>
            <a:cxnSpLocks/>
            <a:endCxn id="47" idx="6"/>
          </p:cNvCxnSpPr>
          <p:nvPr/>
        </p:nvCxnSpPr>
        <p:spPr>
          <a:xfrm flipH="1">
            <a:off x="7930546" y="2044839"/>
            <a:ext cx="1563418" cy="335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8CB24-1C66-78F2-7B50-8E80DAF9E706}"/>
              </a:ext>
            </a:extLst>
          </p:cNvPr>
          <p:cNvCxnSpPr>
            <a:cxnSpLocks/>
            <a:endCxn id="50" idx="6"/>
          </p:cNvCxnSpPr>
          <p:nvPr/>
        </p:nvCxnSpPr>
        <p:spPr>
          <a:xfrm flipH="1">
            <a:off x="8247528" y="2021763"/>
            <a:ext cx="1246436" cy="334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10DA7D-CD3B-0357-EF87-A6A49B4E2909}"/>
              </a:ext>
            </a:extLst>
          </p:cNvPr>
          <p:cNvCxnSpPr>
            <a:cxnSpLocks/>
            <a:endCxn id="5" idx="2"/>
          </p:cNvCxnSpPr>
          <p:nvPr/>
        </p:nvCxnSpPr>
        <p:spPr>
          <a:xfrm flipV="1">
            <a:off x="1930559" y="1830209"/>
            <a:ext cx="3486150" cy="238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7729661-BA2F-9EA0-4DCC-7FABCCD0A55B}"/>
              </a:ext>
            </a:extLst>
          </p:cNvPr>
          <p:cNvCxnSpPr>
            <a:cxnSpLocks/>
            <a:endCxn id="47" idx="2"/>
          </p:cNvCxnSpPr>
          <p:nvPr/>
        </p:nvCxnSpPr>
        <p:spPr>
          <a:xfrm flipV="1">
            <a:off x="1981329" y="2380746"/>
            <a:ext cx="3216729" cy="183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077264-6386-4C28-90A2-14303FF09046}"/>
              </a:ext>
            </a:extLst>
          </p:cNvPr>
          <p:cNvCxnSpPr>
            <a:cxnSpLocks/>
            <a:endCxn id="48" idx="2"/>
          </p:cNvCxnSpPr>
          <p:nvPr/>
        </p:nvCxnSpPr>
        <p:spPr>
          <a:xfrm flipV="1">
            <a:off x="1947182" y="2943074"/>
            <a:ext cx="3016704" cy="127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E6B2F1-B925-7CD4-B776-E7DC6FEED1F6}"/>
              </a:ext>
            </a:extLst>
          </p:cNvPr>
          <p:cNvCxnSpPr>
            <a:cxnSpLocks/>
            <a:endCxn id="52" idx="6"/>
          </p:cNvCxnSpPr>
          <p:nvPr/>
        </p:nvCxnSpPr>
        <p:spPr>
          <a:xfrm flipH="1" flipV="1">
            <a:off x="8169374" y="4123577"/>
            <a:ext cx="1507992" cy="62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E960221-B6D5-ABD2-1426-7F639FD6CE00}"/>
              </a:ext>
            </a:extLst>
          </p:cNvPr>
          <p:cNvCxnSpPr>
            <a:cxnSpLocks/>
            <a:endCxn id="53" idx="6"/>
          </p:cNvCxnSpPr>
          <p:nvPr/>
        </p:nvCxnSpPr>
        <p:spPr>
          <a:xfrm flipH="1" flipV="1">
            <a:off x="8064126" y="4739185"/>
            <a:ext cx="1572932" cy="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9CFE72-54C4-EEB8-88BB-4930CEB544FC}"/>
              </a:ext>
            </a:extLst>
          </p:cNvPr>
          <p:cNvCxnSpPr>
            <a:cxnSpLocks/>
            <a:endCxn id="49" idx="6"/>
          </p:cNvCxnSpPr>
          <p:nvPr/>
        </p:nvCxnSpPr>
        <p:spPr>
          <a:xfrm flipH="1" flipV="1">
            <a:off x="8247528" y="3529976"/>
            <a:ext cx="1445847" cy="120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2D9411D-E00A-57F8-3A0F-80865CE31AD7}"/>
              </a:ext>
            </a:extLst>
          </p:cNvPr>
          <p:cNvSpPr/>
          <p:nvPr/>
        </p:nvSpPr>
        <p:spPr>
          <a:xfrm>
            <a:off x="9914963" y="4443283"/>
            <a:ext cx="190789" cy="160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Straight Connector 63">
            <a:extLst>
              <a:ext uri="{FF2B5EF4-FFF2-40B4-BE49-F238E27FC236}">
                <a16:creationId xmlns:a16="http://schemas.microsoft.com/office/drawing/2014/main" id="{27F36D3F-7090-58DE-F435-E81AE9DC9221}"/>
              </a:ext>
            </a:extLst>
          </p:cNvPr>
          <p:cNvCxnSpPr>
            <a:cxnSpLocks/>
            <a:endCxn id="62" idx="4"/>
          </p:cNvCxnSpPr>
          <p:nvPr/>
        </p:nvCxnSpPr>
        <p:spPr>
          <a:xfrm flipV="1">
            <a:off x="10010357" y="4604167"/>
            <a:ext cx="1" cy="209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C88778-99A5-881E-7039-E215315FD105}"/>
              </a:ext>
            </a:extLst>
          </p:cNvPr>
          <p:cNvCxnSpPr>
            <a:cxnSpLocks/>
          </p:cNvCxnSpPr>
          <p:nvPr/>
        </p:nvCxnSpPr>
        <p:spPr>
          <a:xfrm>
            <a:off x="9765093" y="4746367"/>
            <a:ext cx="562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B9E4F8-5563-31CE-9001-D87F008650D4}"/>
              </a:ext>
            </a:extLst>
          </p:cNvPr>
          <p:cNvCxnSpPr>
            <a:cxnSpLocks/>
          </p:cNvCxnSpPr>
          <p:nvPr/>
        </p:nvCxnSpPr>
        <p:spPr>
          <a:xfrm flipH="1">
            <a:off x="9810946" y="4825803"/>
            <a:ext cx="196840" cy="30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5C5897-ECB7-7097-D825-13A10365F2FE}"/>
              </a:ext>
            </a:extLst>
          </p:cNvPr>
          <p:cNvCxnSpPr>
            <a:cxnSpLocks/>
          </p:cNvCxnSpPr>
          <p:nvPr/>
        </p:nvCxnSpPr>
        <p:spPr>
          <a:xfrm flipH="1" flipV="1">
            <a:off x="10007787" y="4814047"/>
            <a:ext cx="240168" cy="302924"/>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7FFDBBD-483D-9D37-10D9-6C3197845D39}"/>
              </a:ext>
            </a:extLst>
          </p:cNvPr>
          <p:cNvSpPr txBox="1"/>
          <p:nvPr/>
        </p:nvSpPr>
        <p:spPr>
          <a:xfrm>
            <a:off x="9532657" y="5116971"/>
            <a:ext cx="950259"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system</a:t>
            </a:r>
            <a:endParaRPr lang="en-IN" dirty="0"/>
          </a:p>
        </p:txBody>
      </p:sp>
      <p:sp>
        <p:nvSpPr>
          <p:cNvPr id="11" name="TextBox 10">
            <a:extLst>
              <a:ext uri="{FF2B5EF4-FFF2-40B4-BE49-F238E27FC236}">
                <a16:creationId xmlns:a16="http://schemas.microsoft.com/office/drawing/2014/main" id="{48E8446F-67A1-F459-17B5-5E33CFBF92ED}"/>
              </a:ext>
            </a:extLst>
          </p:cNvPr>
          <p:cNvSpPr txBox="1"/>
          <p:nvPr/>
        </p:nvSpPr>
        <p:spPr>
          <a:xfrm>
            <a:off x="1416014" y="4567390"/>
            <a:ext cx="67023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User</a:t>
            </a:r>
            <a:endParaRPr lang="en-IN" dirty="0"/>
          </a:p>
        </p:txBody>
      </p:sp>
    </p:spTree>
    <p:extLst>
      <p:ext uri="{BB962C8B-B14F-4D97-AF65-F5344CB8AC3E}">
        <p14:creationId xmlns:p14="http://schemas.microsoft.com/office/powerpoint/2010/main" val="218189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760F5-720A-3109-D721-27E45CBBB25E}"/>
              </a:ext>
            </a:extLst>
          </p:cNvPr>
          <p:cNvSpPr>
            <a:spLocks noGrp="1"/>
          </p:cNvSpPr>
          <p:nvPr>
            <p:ph idx="1"/>
          </p:nvPr>
        </p:nvSpPr>
        <p:spPr>
          <a:xfrm>
            <a:off x="515815" y="0"/>
            <a:ext cx="10837985" cy="6580553"/>
          </a:xfrm>
        </p:spPr>
        <p:txBody>
          <a:bodyPr>
            <a:normAutofit/>
          </a:bodyPr>
          <a:lstStyle/>
          <a:p>
            <a:r>
              <a:rPr lang="en-IN" sz="3000" b="1" dirty="0"/>
              <a:t>Class Diagram:-</a:t>
            </a:r>
          </a:p>
        </p:txBody>
      </p:sp>
      <p:graphicFrame>
        <p:nvGraphicFramePr>
          <p:cNvPr id="4" name="Table 4">
            <a:extLst>
              <a:ext uri="{FF2B5EF4-FFF2-40B4-BE49-F238E27FC236}">
                <a16:creationId xmlns:a16="http://schemas.microsoft.com/office/drawing/2014/main" id="{70F27096-20B4-0103-62B7-2C51EB7A94E8}"/>
              </a:ext>
            </a:extLst>
          </p:cNvPr>
          <p:cNvGraphicFramePr>
            <a:graphicFrameLocks noGrp="1"/>
          </p:cNvGraphicFramePr>
          <p:nvPr>
            <p:extLst>
              <p:ext uri="{D42A27DB-BD31-4B8C-83A1-F6EECF244321}">
                <p14:modId xmlns:p14="http://schemas.microsoft.com/office/powerpoint/2010/main" val="3589585046"/>
              </p:ext>
            </p:extLst>
          </p:nvPr>
        </p:nvGraphicFramePr>
        <p:xfrm>
          <a:off x="674916" y="488200"/>
          <a:ext cx="2247414" cy="1938949"/>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635511651"/>
                    </a:ext>
                  </a:extLst>
                </a:gridCol>
              </a:tblGrid>
              <a:tr h="348562">
                <a:tc>
                  <a:txBody>
                    <a:bodyPr/>
                    <a:lstStyle/>
                    <a:p>
                      <a:r>
                        <a:rPr lang="en-IN" dirty="0"/>
                        <a:t>                 USERS</a:t>
                      </a:r>
                    </a:p>
                  </a:txBody>
                  <a:tcPr/>
                </a:tc>
                <a:extLst>
                  <a:ext uri="{0D108BD9-81ED-4DB2-BD59-A6C34878D82A}">
                    <a16:rowId xmlns:a16="http://schemas.microsoft.com/office/drawing/2014/main" val="4256308741"/>
                  </a:ext>
                </a:extLst>
              </a:tr>
              <a:tr h="463323">
                <a:tc>
                  <a:txBody>
                    <a:bodyPr/>
                    <a:lstStyle/>
                    <a:p>
                      <a:r>
                        <a:rPr lang="en-IN" dirty="0" err="1"/>
                        <a:t>U_First</a:t>
                      </a:r>
                      <a:r>
                        <a:rPr lang="en-IN" dirty="0"/>
                        <a:t> Name :  String </a:t>
                      </a:r>
                    </a:p>
                  </a:txBody>
                  <a:tcPr/>
                </a:tc>
                <a:extLst>
                  <a:ext uri="{0D108BD9-81ED-4DB2-BD59-A6C34878D82A}">
                    <a16:rowId xmlns:a16="http://schemas.microsoft.com/office/drawing/2014/main" val="1893201393"/>
                  </a:ext>
                </a:extLst>
              </a:tr>
              <a:tr h="348562">
                <a:tc>
                  <a:txBody>
                    <a:bodyPr/>
                    <a:lstStyle/>
                    <a:p>
                      <a:r>
                        <a:rPr lang="en-IN" dirty="0" err="1"/>
                        <a:t>U_Last</a:t>
                      </a:r>
                      <a:r>
                        <a:rPr lang="en-IN" dirty="0"/>
                        <a:t> Name :  String</a:t>
                      </a:r>
                    </a:p>
                  </a:txBody>
                  <a:tcPr/>
                </a:tc>
                <a:extLst>
                  <a:ext uri="{0D108BD9-81ED-4DB2-BD59-A6C34878D82A}">
                    <a16:rowId xmlns:a16="http://schemas.microsoft.com/office/drawing/2014/main" val="3133317952"/>
                  </a:ext>
                </a:extLst>
              </a:tr>
              <a:tr h="348562">
                <a:tc>
                  <a:txBody>
                    <a:bodyPr/>
                    <a:lstStyle/>
                    <a:p>
                      <a:r>
                        <a:rPr lang="en-IN" dirty="0" err="1"/>
                        <a:t>U_Mob_No</a:t>
                      </a:r>
                      <a:r>
                        <a:rPr lang="en-IN" dirty="0"/>
                        <a:t>   :  int</a:t>
                      </a:r>
                    </a:p>
                  </a:txBody>
                  <a:tcPr/>
                </a:tc>
                <a:extLst>
                  <a:ext uri="{0D108BD9-81ED-4DB2-BD59-A6C34878D82A}">
                    <a16:rowId xmlns:a16="http://schemas.microsoft.com/office/drawing/2014/main" val="1817458116"/>
                  </a:ext>
                </a:extLst>
              </a:tr>
              <a:tr h="378346">
                <a:tc>
                  <a:txBody>
                    <a:bodyPr/>
                    <a:lstStyle/>
                    <a:p>
                      <a:r>
                        <a:rPr lang="en-IN" dirty="0" err="1"/>
                        <a:t>U_Password</a:t>
                      </a:r>
                      <a:r>
                        <a:rPr lang="en-IN" dirty="0"/>
                        <a:t>  :  String </a:t>
                      </a:r>
                    </a:p>
                  </a:txBody>
                  <a:tcPr/>
                </a:tc>
                <a:extLst>
                  <a:ext uri="{0D108BD9-81ED-4DB2-BD59-A6C34878D82A}">
                    <a16:rowId xmlns:a16="http://schemas.microsoft.com/office/drawing/2014/main" val="3398238061"/>
                  </a:ext>
                </a:extLst>
              </a:tr>
            </a:tbl>
          </a:graphicData>
        </a:graphic>
      </p:graphicFrame>
      <p:graphicFrame>
        <p:nvGraphicFramePr>
          <p:cNvPr id="13" name="Table 13">
            <a:extLst>
              <a:ext uri="{FF2B5EF4-FFF2-40B4-BE49-F238E27FC236}">
                <a16:creationId xmlns:a16="http://schemas.microsoft.com/office/drawing/2014/main" id="{55AD7A76-F86A-1C1E-6472-893EDDC78D17}"/>
              </a:ext>
            </a:extLst>
          </p:cNvPr>
          <p:cNvGraphicFramePr>
            <a:graphicFrameLocks noGrp="1"/>
          </p:cNvGraphicFramePr>
          <p:nvPr>
            <p:extLst>
              <p:ext uri="{D42A27DB-BD31-4B8C-83A1-F6EECF244321}">
                <p14:modId xmlns:p14="http://schemas.microsoft.com/office/powerpoint/2010/main" val="2700232297"/>
              </p:ext>
            </p:extLst>
          </p:nvPr>
        </p:nvGraphicFramePr>
        <p:xfrm>
          <a:off x="3559647" y="461589"/>
          <a:ext cx="2394195" cy="2401233"/>
        </p:xfrm>
        <a:graphic>
          <a:graphicData uri="http://schemas.openxmlformats.org/drawingml/2006/table">
            <a:tbl>
              <a:tblPr firstRow="1" bandRow="1">
                <a:tableStyleId>{5C22544A-7EE6-4342-B048-85BDC9FD1C3A}</a:tableStyleId>
              </a:tblPr>
              <a:tblGrid>
                <a:gridCol w="2394195">
                  <a:extLst>
                    <a:ext uri="{9D8B030D-6E8A-4147-A177-3AD203B41FA5}">
                      <a16:colId xmlns:a16="http://schemas.microsoft.com/office/drawing/2014/main" val="883430514"/>
                    </a:ext>
                  </a:extLst>
                </a:gridCol>
              </a:tblGrid>
              <a:tr h="354469">
                <a:tc>
                  <a:txBody>
                    <a:bodyPr/>
                    <a:lstStyle/>
                    <a:p>
                      <a:r>
                        <a:rPr lang="en-IN" dirty="0"/>
                        <a:t>              APZS</a:t>
                      </a:r>
                    </a:p>
                  </a:txBody>
                  <a:tcPr/>
                </a:tc>
                <a:extLst>
                  <a:ext uri="{0D108BD9-81ED-4DB2-BD59-A6C34878D82A}">
                    <a16:rowId xmlns:a16="http://schemas.microsoft.com/office/drawing/2014/main" val="4259377290"/>
                  </a:ext>
                </a:extLst>
              </a:tr>
              <a:tr h="354469">
                <a:tc>
                  <a:txBody>
                    <a:bodyPr/>
                    <a:lstStyle/>
                    <a:p>
                      <a:r>
                        <a:rPr lang="en-IN" dirty="0" err="1"/>
                        <a:t>APZS_No</a:t>
                      </a:r>
                      <a:r>
                        <a:rPr lang="en-IN" dirty="0"/>
                        <a:t>      : int </a:t>
                      </a:r>
                    </a:p>
                  </a:txBody>
                  <a:tcPr/>
                </a:tc>
                <a:extLst>
                  <a:ext uri="{0D108BD9-81ED-4DB2-BD59-A6C34878D82A}">
                    <a16:rowId xmlns:a16="http://schemas.microsoft.com/office/drawing/2014/main" val="140207178"/>
                  </a:ext>
                </a:extLst>
              </a:tr>
              <a:tr h="354469">
                <a:tc>
                  <a:txBody>
                    <a:bodyPr/>
                    <a:lstStyle/>
                    <a:p>
                      <a:r>
                        <a:rPr lang="en-IN" dirty="0" err="1"/>
                        <a:t>APZS_Name</a:t>
                      </a:r>
                      <a:r>
                        <a:rPr lang="en-IN" dirty="0"/>
                        <a:t> : String</a:t>
                      </a:r>
                    </a:p>
                  </a:txBody>
                  <a:tcPr/>
                </a:tc>
                <a:extLst>
                  <a:ext uri="{0D108BD9-81ED-4DB2-BD59-A6C34878D82A}">
                    <a16:rowId xmlns:a16="http://schemas.microsoft.com/office/drawing/2014/main" val="533910961"/>
                  </a:ext>
                </a:extLst>
              </a:tr>
              <a:tr h="620320">
                <a:tc>
                  <a:txBody>
                    <a:bodyPr/>
                    <a:lstStyle/>
                    <a:p>
                      <a:r>
                        <a:rPr lang="en-IN" dirty="0" err="1"/>
                        <a:t>APZS_Initialization_Data:data</a:t>
                      </a:r>
                      <a:endParaRPr lang="en-IN" dirty="0"/>
                    </a:p>
                  </a:txBody>
                  <a:tcPr/>
                </a:tc>
                <a:extLst>
                  <a:ext uri="{0D108BD9-81ED-4DB2-BD59-A6C34878D82A}">
                    <a16:rowId xmlns:a16="http://schemas.microsoft.com/office/drawing/2014/main" val="4187982625"/>
                  </a:ext>
                </a:extLst>
              </a:tr>
              <a:tr h="663873">
                <a:tc>
                  <a:txBody>
                    <a:bodyPr/>
                    <a:lstStyle/>
                    <a:p>
                      <a:r>
                        <a:rPr lang="en-IN" dirty="0" err="1"/>
                        <a:t>GIS_Detail</a:t>
                      </a:r>
                      <a:r>
                        <a:rPr lang="en-IN" dirty="0"/>
                        <a:t>    :    String</a:t>
                      </a:r>
                    </a:p>
                    <a:p>
                      <a:r>
                        <a:rPr lang="en-IN" dirty="0" err="1"/>
                        <a:t>Data_Detail</a:t>
                      </a:r>
                      <a:r>
                        <a:rPr lang="en-IN" dirty="0"/>
                        <a:t>  :    String</a:t>
                      </a:r>
                    </a:p>
                  </a:txBody>
                  <a:tcPr/>
                </a:tc>
                <a:extLst>
                  <a:ext uri="{0D108BD9-81ED-4DB2-BD59-A6C34878D82A}">
                    <a16:rowId xmlns:a16="http://schemas.microsoft.com/office/drawing/2014/main" val="2950703998"/>
                  </a:ext>
                </a:extLst>
              </a:tr>
            </a:tbl>
          </a:graphicData>
        </a:graphic>
      </p:graphicFrame>
      <p:graphicFrame>
        <p:nvGraphicFramePr>
          <p:cNvPr id="18" name="Table 18">
            <a:extLst>
              <a:ext uri="{FF2B5EF4-FFF2-40B4-BE49-F238E27FC236}">
                <a16:creationId xmlns:a16="http://schemas.microsoft.com/office/drawing/2014/main" id="{BDB03B05-616C-0BBC-ECA2-5990BE4E29AE}"/>
              </a:ext>
            </a:extLst>
          </p:cNvPr>
          <p:cNvGraphicFramePr>
            <a:graphicFrameLocks noGrp="1"/>
          </p:cNvGraphicFramePr>
          <p:nvPr>
            <p:extLst>
              <p:ext uri="{D42A27DB-BD31-4B8C-83A1-F6EECF244321}">
                <p14:modId xmlns:p14="http://schemas.microsoft.com/office/powerpoint/2010/main" val="1101878892"/>
              </p:ext>
            </p:extLst>
          </p:nvPr>
        </p:nvGraphicFramePr>
        <p:xfrm>
          <a:off x="6549292" y="488200"/>
          <a:ext cx="2243016" cy="1669888"/>
        </p:xfrm>
        <a:graphic>
          <a:graphicData uri="http://schemas.openxmlformats.org/drawingml/2006/table">
            <a:tbl>
              <a:tblPr firstRow="1" bandRow="1">
                <a:tableStyleId>{5C22544A-7EE6-4342-B048-85BDC9FD1C3A}</a:tableStyleId>
              </a:tblPr>
              <a:tblGrid>
                <a:gridCol w="2243016">
                  <a:extLst>
                    <a:ext uri="{9D8B030D-6E8A-4147-A177-3AD203B41FA5}">
                      <a16:colId xmlns:a16="http://schemas.microsoft.com/office/drawing/2014/main" val="3447666651"/>
                    </a:ext>
                  </a:extLst>
                </a:gridCol>
              </a:tblGrid>
              <a:tr h="417472">
                <a:tc>
                  <a:txBody>
                    <a:bodyPr/>
                    <a:lstStyle/>
                    <a:p>
                      <a:r>
                        <a:rPr lang="en-IN" dirty="0"/>
                        <a:t>         GIS</a:t>
                      </a:r>
                    </a:p>
                  </a:txBody>
                  <a:tcPr/>
                </a:tc>
                <a:extLst>
                  <a:ext uri="{0D108BD9-81ED-4DB2-BD59-A6C34878D82A}">
                    <a16:rowId xmlns:a16="http://schemas.microsoft.com/office/drawing/2014/main" val="1154836527"/>
                  </a:ext>
                </a:extLst>
              </a:tr>
              <a:tr h="417472">
                <a:tc>
                  <a:txBody>
                    <a:bodyPr/>
                    <a:lstStyle/>
                    <a:p>
                      <a:r>
                        <a:rPr lang="en-IN" dirty="0" err="1"/>
                        <a:t>G_Latitude:double</a:t>
                      </a:r>
                      <a:endParaRPr lang="en-IN" dirty="0"/>
                    </a:p>
                  </a:txBody>
                  <a:tcPr/>
                </a:tc>
                <a:extLst>
                  <a:ext uri="{0D108BD9-81ED-4DB2-BD59-A6C34878D82A}">
                    <a16:rowId xmlns:a16="http://schemas.microsoft.com/office/drawing/2014/main" val="3166776388"/>
                  </a:ext>
                </a:extLst>
              </a:tr>
              <a:tr h="417472">
                <a:tc>
                  <a:txBody>
                    <a:bodyPr/>
                    <a:lstStyle/>
                    <a:p>
                      <a:r>
                        <a:rPr lang="en-IN" dirty="0" err="1"/>
                        <a:t>G_Longitude:double</a:t>
                      </a:r>
                      <a:endParaRPr lang="en-IN" dirty="0"/>
                    </a:p>
                  </a:txBody>
                  <a:tcPr/>
                </a:tc>
                <a:extLst>
                  <a:ext uri="{0D108BD9-81ED-4DB2-BD59-A6C34878D82A}">
                    <a16:rowId xmlns:a16="http://schemas.microsoft.com/office/drawing/2014/main" val="2487247436"/>
                  </a:ext>
                </a:extLst>
              </a:tr>
              <a:tr h="417472">
                <a:tc>
                  <a:txBody>
                    <a:bodyPr/>
                    <a:lstStyle/>
                    <a:p>
                      <a:r>
                        <a:rPr lang="en-IN" dirty="0" err="1"/>
                        <a:t>Map_Area:String</a:t>
                      </a:r>
                      <a:r>
                        <a:rPr lang="en-IN" dirty="0"/>
                        <a:t> </a:t>
                      </a:r>
                    </a:p>
                  </a:txBody>
                  <a:tcPr/>
                </a:tc>
                <a:extLst>
                  <a:ext uri="{0D108BD9-81ED-4DB2-BD59-A6C34878D82A}">
                    <a16:rowId xmlns:a16="http://schemas.microsoft.com/office/drawing/2014/main" val="1050498919"/>
                  </a:ext>
                </a:extLst>
              </a:tr>
            </a:tbl>
          </a:graphicData>
        </a:graphic>
      </p:graphicFrame>
      <p:graphicFrame>
        <p:nvGraphicFramePr>
          <p:cNvPr id="24" name="Table 24">
            <a:extLst>
              <a:ext uri="{FF2B5EF4-FFF2-40B4-BE49-F238E27FC236}">
                <a16:creationId xmlns:a16="http://schemas.microsoft.com/office/drawing/2014/main" id="{F3120DCE-FE1F-FA7E-C7BD-872FB13000CE}"/>
              </a:ext>
            </a:extLst>
          </p:cNvPr>
          <p:cNvGraphicFramePr>
            <a:graphicFrameLocks noGrp="1"/>
          </p:cNvGraphicFramePr>
          <p:nvPr>
            <p:extLst>
              <p:ext uri="{D42A27DB-BD31-4B8C-83A1-F6EECF244321}">
                <p14:modId xmlns:p14="http://schemas.microsoft.com/office/powerpoint/2010/main" val="2592176992"/>
              </p:ext>
            </p:extLst>
          </p:nvPr>
        </p:nvGraphicFramePr>
        <p:xfrm>
          <a:off x="6544894" y="4241190"/>
          <a:ext cx="2243013" cy="1381760"/>
        </p:xfrm>
        <a:graphic>
          <a:graphicData uri="http://schemas.openxmlformats.org/drawingml/2006/table">
            <a:tbl>
              <a:tblPr firstRow="1" bandRow="1">
                <a:tableStyleId>{5C22544A-7EE6-4342-B048-85BDC9FD1C3A}</a:tableStyleId>
              </a:tblPr>
              <a:tblGrid>
                <a:gridCol w="2243013">
                  <a:extLst>
                    <a:ext uri="{9D8B030D-6E8A-4147-A177-3AD203B41FA5}">
                      <a16:colId xmlns:a16="http://schemas.microsoft.com/office/drawing/2014/main" val="792025860"/>
                    </a:ext>
                  </a:extLst>
                </a:gridCol>
              </a:tblGrid>
              <a:tr h="370840">
                <a:tc>
                  <a:txBody>
                    <a:bodyPr/>
                    <a:lstStyle/>
                    <a:p>
                      <a:r>
                        <a:rPr lang="en-IN" dirty="0"/>
                        <a:t>          STREET</a:t>
                      </a:r>
                    </a:p>
                  </a:txBody>
                  <a:tcPr/>
                </a:tc>
                <a:extLst>
                  <a:ext uri="{0D108BD9-81ED-4DB2-BD59-A6C34878D82A}">
                    <a16:rowId xmlns:a16="http://schemas.microsoft.com/office/drawing/2014/main" val="3985578520"/>
                  </a:ext>
                </a:extLst>
              </a:tr>
              <a:tr h="370840">
                <a:tc>
                  <a:txBody>
                    <a:bodyPr/>
                    <a:lstStyle/>
                    <a:p>
                      <a:r>
                        <a:rPr lang="en-IN" dirty="0" err="1"/>
                        <a:t>S_Name</a:t>
                      </a:r>
                      <a:r>
                        <a:rPr lang="en-IN" dirty="0"/>
                        <a:t>    :  String </a:t>
                      </a:r>
                    </a:p>
                  </a:txBody>
                  <a:tcPr/>
                </a:tc>
                <a:extLst>
                  <a:ext uri="{0D108BD9-81ED-4DB2-BD59-A6C34878D82A}">
                    <a16:rowId xmlns:a16="http://schemas.microsoft.com/office/drawing/2014/main" val="764841497"/>
                  </a:ext>
                </a:extLst>
              </a:tr>
              <a:tr h="370840">
                <a:tc>
                  <a:txBody>
                    <a:bodyPr/>
                    <a:lstStyle/>
                    <a:p>
                      <a:r>
                        <a:rPr lang="en-IN" dirty="0" err="1"/>
                        <a:t>S_No</a:t>
                      </a:r>
                      <a:r>
                        <a:rPr lang="en-IN" dirty="0"/>
                        <a:t>          :  int</a:t>
                      </a:r>
                    </a:p>
                    <a:p>
                      <a:r>
                        <a:rPr lang="en-IN" dirty="0" err="1"/>
                        <a:t>S_Address</a:t>
                      </a:r>
                      <a:r>
                        <a:rPr lang="en-IN" dirty="0"/>
                        <a:t> :  String</a:t>
                      </a:r>
                    </a:p>
                  </a:txBody>
                  <a:tcPr/>
                </a:tc>
                <a:extLst>
                  <a:ext uri="{0D108BD9-81ED-4DB2-BD59-A6C34878D82A}">
                    <a16:rowId xmlns:a16="http://schemas.microsoft.com/office/drawing/2014/main" val="3990771469"/>
                  </a:ext>
                </a:extLst>
              </a:tr>
            </a:tbl>
          </a:graphicData>
        </a:graphic>
      </p:graphicFrame>
      <p:graphicFrame>
        <p:nvGraphicFramePr>
          <p:cNvPr id="27" name="Table 27">
            <a:extLst>
              <a:ext uri="{FF2B5EF4-FFF2-40B4-BE49-F238E27FC236}">
                <a16:creationId xmlns:a16="http://schemas.microsoft.com/office/drawing/2014/main" id="{90132FDE-4AC3-406B-E672-E53AA76E8593}"/>
              </a:ext>
            </a:extLst>
          </p:cNvPr>
          <p:cNvGraphicFramePr>
            <a:graphicFrameLocks noGrp="1"/>
          </p:cNvGraphicFramePr>
          <p:nvPr>
            <p:extLst>
              <p:ext uri="{D42A27DB-BD31-4B8C-83A1-F6EECF244321}">
                <p14:modId xmlns:p14="http://schemas.microsoft.com/office/powerpoint/2010/main" val="706491709"/>
              </p:ext>
            </p:extLst>
          </p:nvPr>
        </p:nvGraphicFramePr>
        <p:xfrm>
          <a:off x="6544894" y="2158089"/>
          <a:ext cx="2247414" cy="1005840"/>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792670655"/>
                    </a:ext>
                  </a:extLst>
                </a:gridCol>
              </a:tblGrid>
              <a:tr h="322461">
                <a:tc>
                  <a:txBody>
                    <a:bodyPr/>
                    <a:lstStyle/>
                    <a:p>
                      <a:r>
                        <a:rPr lang="en-IN" dirty="0"/>
                        <a:t>Get query()</a:t>
                      </a:r>
                    </a:p>
                  </a:txBody>
                  <a:tcPr/>
                </a:tc>
                <a:extLst>
                  <a:ext uri="{0D108BD9-81ED-4DB2-BD59-A6C34878D82A}">
                    <a16:rowId xmlns:a16="http://schemas.microsoft.com/office/drawing/2014/main" val="4058089274"/>
                  </a:ext>
                </a:extLst>
              </a:tr>
              <a:tr h="564308">
                <a:tc>
                  <a:txBody>
                    <a:bodyPr/>
                    <a:lstStyle/>
                    <a:p>
                      <a:r>
                        <a:rPr lang="en-IN" dirty="0"/>
                        <a:t>Exit()</a:t>
                      </a:r>
                    </a:p>
                    <a:p>
                      <a:r>
                        <a:rPr lang="en-IN" dirty="0"/>
                        <a:t>+-----()</a:t>
                      </a:r>
                    </a:p>
                  </a:txBody>
                  <a:tcPr/>
                </a:tc>
                <a:extLst>
                  <a:ext uri="{0D108BD9-81ED-4DB2-BD59-A6C34878D82A}">
                    <a16:rowId xmlns:a16="http://schemas.microsoft.com/office/drawing/2014/main" val="4194499276"/>
                  </a:ext>
                </a:extLst>
              </a:tr>
            </a:tbl>
          </a:graphicData>
        </a:graphic>
      </p:graphicFrame>
      <p:graphicFrame>
        <p:nvGraphicFramePr>
          <p:cNvPr id="28" name="Table 28">
            <a:extLst>
              <a:ext uri="{FF2B5EF4-FFF2-40B4-BE49-F238E27FC236}">
                <a16:creationId xmlns:a16="http://schemas.microsoft.com/office/drawing/2014/main" id="{2E615EC5-942D-4181-A496-F5647D178AEC}"/>
              </a:ext>
            </a:extLst>
          </p:cNvPr>
          <p:cNvGraphicFramePr>
            <a:graphicFrameLocks noGrp="1"/>
          </p:cNvGraphicFramePr>
          <p:nvPr>
            <p:extLst>
              <p:ext uri="{D42A27DB-BD31-4B8C-83A1-F6EECF244321}">
                <p14:modId xmlns:p14="http://schemas.microsoft.com/office/powerpoint/2010/main" val="114349931"/>
              </p:ext>
            </p:extLst>
          </p:nvPr>
        </p:nvGraphicFramePr>
        <p:xfrm>
          <a:off x="6549292" y="5620995"/>
          <a:ext cx="2238612" cy="1010920"/>
        </p:xfrm>
        <a:graphic>
          <a:graphicData uri="http://schemas.openxmlformats.org/drawingml/2006/table">
            <a:tbl>
              <a:tblPr firstRow="1" bandRow="1">
                <a:tableStyleId>{5C22544A-7EE6-4342-B048-85BDC9FD1C3A}</a:tableStyleId>
              </a:tblPr>
              <a:tblGrid>
                <a:gridCol w="2238612">
                  <a:extLst>
                    <a:ext uri="{9D8B030D-6E8A-4147-A177-3AD203B41FA5}">
                      <a16:colId xmlns:a16="http://schemas.microsoft.com/office/drawing/2014/main" val="4208464168"/>
                    </a:ext>
                  </a:extLst>
                </a:gridCol>
              </a:tblGrid>
              <a:tr h="370840">
                <a:tc>
                  <a:txBody>
                    <a:bodyPr/>
                    <a:lstStyle/>
                    <a:p>
                      <a:r>
                        <a:rPr lang="en-IN" dirty="0" err="1"/>
                        <a:t>Set_Details</a:t>
                      </a:r>
                      <a:r>
                        <a:rPr lang="en-IN" dirty="0"/>
                        <a:t>()</a:t>
                      </a:r>
                    </a:p>
                    <a:p>
                      <a:r>
                        <a:rPr lang="en-IN" dirty="0" err="1"/>
                        <a:t>Get_Details</a:t>
                      </a:r>
                      <a:r>
                        <a:rPr lang="en-IN" dirty="0"/>
                        <a:t>()</a:t>
                      </a:r>
                    </a:p>
                  </a:txBody>
                  <a:tcPr/>
                </a:tc>
                <a:extLst>
                  <a:ext uri="{0D108BD9-81ED-4DB2-BD59-A6C34878D82A}">
                    <a16:rowId xmlns:a16="http://schemas.microsoft.com/office/drawing/2014/main" val="687918638"/>
                  </a:ext>
                </a:extLst>
              </a:tr>
              <a:tr h="370840">
                <a:tc>
                  <a:txBody>
                    <a:bodyPr/>
                    <a:lstStyle/>
                    <a:p>
                      <a:r>
                        <a:rPr lang="en-IN" dirty="0"/>
                        <a:t>+-----()</a:t>
                      </a:r>
                    </a:p>
                  </a:txBody>
                  <a:tcPr/>
                </a:tc>
                <a:extLst>
                  <a:ext uri="{0D108BD9-81ED-4DB2-BD59-A6C34878D82A}">
                    <a16:rowId xmlns:a16="http://schemas.microsoft.com/office/drawing/2014/main" val="425771021"/>
                  </a:ext>
                </a:extLst>
              </a:tr>
            </a:tbl>
          </a:graphicData>
        </a:graphic>
      </p:graphicFrame>
      <p:graphicFrame>
        <p:nvGraphicFramePr>
          <p:cNvPr id="44" name="Table 44">
            <a:extLst>
              <a:ext uri="{FF2B5EF4-FFF2-40B4-BE49-F238E27FC236}">
                <a16:creationId xmlns:a16="http://schemas.microsoft.com/office/drawing/2014/main" id="{1CF0E1FA-DD43-5BBC-329E-A6267A71AE3D}"/>
              </a:ext>
            </a:extLst>
          </p:cNvPr>
          <p:cNvGraphicFramePr>
            <a:graphicFrameLocks noGrp="1"/>
          </p:cNvGraphicFramePr>
          <p:nvPr>
            <p:extLst>
              <p:ext uri="{D42A27DB-BD31-4B8C-83A1-F6EECF244321}">
                <p14:modId xmlns:p14="http://schemas.microsoft.com/office/powerpoint/2010/main" val="3898337655"/>
              </p:ext>
            </p:extLst>
          </p:nvPr>
        </p:nvGraphicFramePr>
        <p:xfrm>
          <a:off x="674916" y="2427149"/>
          <a:ext cx="2273164" cy="1038339"/>
        </p:xfrm>
        <a:graphic>
          <a:graphicData uri="http://schemas.openxmlformats.org/drawingml/2006/table">
            <a:tbl>
              <a:tblPr firstRow="1" bandRow="1">
                <a:tableStyleId>{5C22544A-7EE6-4342-B048-85BDC9FD1C3A}</a:tableStyleId>
              </a:tblPr>
              <a:tblGrid>
                <a:gridCol w="2273164">
                  <a:extLst>
                    <a:ext uri="{9D8B030D-6E8A-4147-A177-3AD203B41FA5}">
                      <a16:colId xmlns:a16="http://schemas.microsoft.com/office/drawing/2014/main" val="14908849"/>
                    </a:ext>
                  </a:extLst>
                </a:gridCol>
              </a:tblGrid>
              <a:tr h="398259">
                <a:tc>
                  <a:txBody>
                    <a:bodyPr/>
                    <a:lstStyle/>
                    <a:p>
                      <a:r>
                        <a:rPr lang="en-IN" dirty="0"/>
                        <a:t>Get query()</a:t>
                      </a:r>
                    </a:p>
                  </a:txBody>
                  <a:tcPr/>
                </a:tc>
                <a:extLst>
                  <a:ext uri="{0D108BD9-81ED-4DB2-BD59-A6C34878D82A}">
                    <a16:rowId xmlns:a16="http://schemas.microsoft.com/office/drawing/2014/main" val="4252966330"/>
                  </a:ext>
                </a:extLst>
              </a:tr>
              <a:tr h="398259">
                <a:tc>
                  <a:txBody>
                    <a:bodyPr/>
                    <a:lstStyle/>
                    <a:p>
                      <a:r>
                        <a:rPr lang="en-IN" dirty="0"/>
                        <a:t>Exit()</a:t>
                      </a:r>
                    </a:p>
                    <a:p>
                      <a:r>
                        <a:rPr lang="en-IN" dirty="0"/>
                        <a:t>+-----()</a:t>
                      </a:r>
                    </a:p>
                  </a:txBody>
                  <a:tcPr/>
                </a:tc>
                <a:extLst>
                  <a:ext uri="{0D108BD9-81ED-4DB2-BD59-A6C34878D82A}">
                    <a16:rowId xmlns:a16="http://schemas.microsoft.com/office/drawing/2014/main" val="1528200438"/>
                  </a:ext>
                </a:extLst>
              </a:tr>
            </a:tbl>
          </a:graphicData>
        </a:graphic>
      </p:graphicFrame>
      <p:cxnSp>
        <p:nvCxnSpPr>
          <p:cNvPr id="11" name="Straight Arrow Connector 10">
            <a:extLst>
              <a:ext uri="{FF2B5EF4-FFF2-40B4-BE49-F238E27FC236}">
                <a16:creationId xmlns:a16="http://schemas.microsoft.com/office/drawing/2014/main" id="{32EA55E6-9295-DF2C-F984-8DA15460E109}"/>
              </a:ext>
            </a:extLst>
          </p:cNvPr>
          <p:cNvCxnSpPr>
            <a:cxnSpLocks/>
            <a:endCxn id="13" idx="1"/>
          </p:cNvCxnSpPr>
          <p:nvPr/>
        </p:nvCxnSpPr>
        <p:spPr>
          <a:xfrm>
            <a:off x="2922330"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1A4E46-02E4-37FC-1406-6B52CC75BBFE}"/>
              </a:ext>
            </a:extLst>
          </p:cNvPr>
          <p:cNvCxnSpPr>
            <a:cxnSpLocks/>
            <a:stCxn id="27" idx="2"/>
            <a:endCxn id="24" idx="0"/>
          </p:cNvCxnSpPr>
          <p:nvPr/>
        </p:nvCxnSpPr>
        <p:spPr>
          <a:xfrm flipH="1">
            <a:off x="7666400" y="3163929"/>
            <a:ext cx="2201" cy="10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84463-E619-42B9-F32B-19AF115EADFF}"/>
              </a:ext>
            </a:extLst>
          </p:cNvPr>
          <p:cNvCxnSpPr>
            <a:cxnSpLocks/>
          </p:cNvCxnSpPr>
          <p:nvPr/>
        </p:nvCxnSpPr>
        <p:spPr>
          <a:xfrm>
            <a:off x="5953842"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796C66-F133-323E-1721-AB30C24F3995}"/>
              </a:ext>
            </a:extLst>
          </p:cNvPr>
          <p:cNvSpPr txBox="1"/>
          <p:nvPr/>
        </p:nvSpPr>
        <p:spPr>
          <a:xfrm>
            <a:off x="2807321" y="1323144"/>
            <a:ext cx="313752" cy="369332"/>
          </a:xfrm>
          <a:prstGeom prst="rect">
            <a:avLst/>
          </a:prstGeom>
          <a:noFill/>
        </p:spPr>
        <p:txBody>
          <a:bodyPr wrap="square">
            <a:spAutoFit/>
          </a:bodyPr>
          <a:lstStyle/>
          <a:p>
            <a:r>
              <a:rPr lang="en-IN" sz="1800" b="1" dirty="0"/>
              <a:t>1</a:t>
            </a:r>
            <a:endParaRPr lang="en-IN" dirty="0"/>
          </a:p>
        </p:txBody>
      </p:sp>
      <p:sp>
        <p:nvSpPr>
          <p:cNvPr id="22" name="TextBox 21">
            <a:extLst>
              <a:ext uri="{FF2B5EF4-FFF2-40B4-BE49-F238E27FC236}">
                <a16:creationId xmlns:a16="http://schemas.microsoft.com/office/drawing/2014/main" id="{B3614539-BC8E-0F22-1DFC-9B4B5E64A47B}"/>
              </a:ext>
            </a:extLst>
          </p:cNvPr>
          <p:cNvSpPr txBox="1"/>
          <p:nvPr/>
        </p:nvSpPr>
        <p:spPr>
          <a:xfrm>
            <a:off x="3360904" y="1323144"/>
            <a:ext cx="304948" cy="369332"/>
          </a:xfrm>
          <a:prstGeom prst="rect">
            <a:avLst/>
          </a:prstGeom>
          <a:noFill/>
        </p:spPr>
        <p:txBody>
          <a:bodyPr wrap="square">
            <a:spAutoFit/>
          </a:bodyPr>
          <a:lstStyle/>
          <a:p>
            <a:r>
              <a:rPr lang="en-IN" sz="1800" b="1" dirty="0"/>
              <a:t>1</a:t>
            </a:r>
            <a:endParaRPr lang="en-IN" dirty="0"/>
          </a:p>
        </p:txBody>
      </p:sp>
      <p:sp>
        <p:nvSpPr>
          <p:cNvPr id="25" name="TextBox 24">
            <a:extLst>
              <a:ext uri="{FF2B5EF4-FFF2-40B4-BE49-F238E27FC236}">
                <a16:creationId xmlns:a16="http://schemas.microsoft.com/office/drawing/2014/main" id="{1EEA92D0-A1E4-750C-D942-0480F26B399C}"/>
              </a:ext>
            </a:extLst>
          </p:cNvPr>
          <p:cNvSpPr txBox="1"/>
          <p:nvPr/>
        </p:nvSpPr>
        <p:spPr>
          <a:xfrm>
            <a:off x="7610640" y="3059668"/>
            <a:ext cx="233313" cy="369332"/>
          </a:xfrm>
          <a:prstGeom prst="rect">
            <a:avLst/>
          </a:prstGeom>
          <a:noFill/>
        </p:spPr>
        <p:txBody>
          <a:bodyPr wrap="square">
            <a:spAutoFit/>
          </a:bodyPr>
          <a:lstStyle/>
          <a:p>
            <a:r>
              <a:rPr lang="en-IN" sz="1800" b="1" dirty="0"/>
              <a:t>1</a:t>
            </a:r>
            <a:endParaRPr lang="en-IN" dirty="0"/>
          </a:p>
        </p:txBody>
      </p:sp>
      <p:sp>
        <p:nvSpPr>
          <p:cNvPr id="29" name="TextBox 28">
            <a:extLst>
              <a:ext uri="{FF2B5EF4-FFF2-40B4-BE49-F238E27FC236}">
                <a16:creationId xmlns:a16="http://schemas.microsoft.com/office/drawing/2014/main" id="{2E21BAEC-8BBF-6F5F-59B8-4A4A6C529363}"/>
              </a:ext>
            </a:extLst>
          </p:cNvPr>
          <p:cNvSpPr txBox="1"/>
          <p:nvPr/>
        </p:nvSpPr>
        <p:spPr>
          <a:xfrm>
            <a:off x="5862492" y="1323144"/>
            <a:ext cx="233313" cy="369332"/>
          </a:xfrm>
          <a:prstGeom prst="rect">
            <a:avLst/>
          </a:prstGeom>
          <a:noFill/>
        </p:spPr>
        <p:txBody>
          <a:bodyPr wrap="square">
            <a:spAutoFit/>
          </a:bodyPr>
          <a:lstStyle/>
          <a:p>
            <a:r>
              <a:rPr lang="en-IN" sz="1800" b="1" dirty="0"/>
              <a:t>1</a:t>
            </a:r>
            <a:endParaRPr lang="en-IN" dirty="0"/>
          </a:p>
        </p:txBody>
      </p:sp>
      <p:sp>
        <p:nvSpPr>
          <p:cNvPr id="31" name="TextBox 30">
            <a:extLst>
              <a:ext uri="{FF2B5EF4-FFF2-40B4-BE49-F238E27FC236}">
                <a16:creationId xmlns:a16="http://schemas.microsoft.com/office/drawing/2014/main" id="{7D1200BF-8D18-6602-54C6-FAFD01A77504}"/>
              </a:ext>
            </a:extLst>
          </p:cNvPr>
          <p:cNvSpPr txBox="1"/>
          <p:nvPr/>
        </p:nvSpPr>
        <p:spPr>
          <a:xfrm>
            <a:off x="6377561" y="1356150"/>
            <a:ext cx="304948" cy="369332"/>
          </a:xfrm>
          <a:prstGeom prst="rect">
            <a:avLst/>
          </a:prstGeom>
          <a:noFill/>
        </p:spPr>
        <p:txBody>
          <a:bodyPr wrap="square">
            <a:spAutoFit/>
          </a:bodyPr>
          <a:lstStyle/>
          <a:p>
            <a:r>
              <a:rPr lang="en-IN" sz="1800" b="1" dirty="0"/>
              <a:t>1</a:t>
            </a:r>
            <a:endParaRPr lang="en-IN" dirty="0"/>
          </a:p>
        </p:txBody>
      </p:sp>
      <p:sp>
        <p:nvSpPr>
          <p:cNvPr id="33" name="TextBox 32">
            <a:extLst>
              <a:ext uri="{FF2B5EF4-FFF2-40B4-BE49-F238E27FC236}">
                <a16:creationId xmlns:a16="http://schemas.microsoft.com/office/drawing/2014/main" id="{E9D43126-0BF8-B483-CD4B-03CF33D9BB85}"/>
              </a:ext>
            </a:extLst>
          </p:cNvPr>
          <p:cNvSpPr txBox="1"/>
          <p:nvPr/>
        </p:nvSpPr>
        <p:spPr>
          <a:xfrm>
            <a:off x="7610640" y="3941550"/>
            <a:ext cx="304948" cy="369332"/>
          </a:xfrm>
          <a:prstGeom prst="rect">
            <a:avLst/>
          </a:prstGeom>
          <a:noFill/>
        </p:spPr>
        <p:txBody>
          <a:bodyPr wrap="square">
            <a:spAutoFit/>
          </a:bodyPr>
          <a:lstStyle/>
          <a:p>
            <a:r>
              <a:rPr lang="en-IN" sz="1800" b="1" dirty="0"/>
              <a:t>*</a:t>
            </a:r>
            <a:endParaRPr lang="en-IN" dirty="0"/>
          </a:p>
        </p:txBody>
      </p:sp>
    </p:spTree>
    <p:extLst>
      <p:ext uri="{BB962C8B-B14F-4D97-AF65-F5344CB8AC3E}">
        <p14:creationId xmlns:p14="http://schemas.microsoft.com/office/powerpoint/2010/main" val="168093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F79A9-2E5D-6227-0353-1975D73144B5}"/>
              </a:ext>
            </a:extLst>
          </p:cNvPr>
          <p:cNvSpPr>
            <a:spLocks noGrp="1"/>
          </p:cNvSpPr>
          <p:nvPr>
            <p:ph idx="1"/>
          </p:nvPr>
        </p:nvSpPr>
        <p:spPr>
          <a:xfrm>
            <a:off x="0" y="37704"/>
            <a:ext cx="11679810" cy="6928705"/>
          </a:xfrm>
        </p:spPr>
        <p:txBody>
          <a:bodyPr>
            <a:normAutofit/>
          </a:bodyPr>
          <a:lstStyle/>
          <a:p>
            <a:r>
              <a:rPr lang="en-IN" sz="3000" b="1" dirty="0"/>
              <a:t>Activity Diagram:-</a:t>
            </a:r>
            <a:endParaRPr lang="en-IN" sz="1100" b="1" dirty="0"/>
          </a:p>
        </p:txBody>
      </p:sp>
      <p:pic>
        <p:nvPicPr>
          <p:cNvPr id="3078" name="Picture 6">
            <a:extLst>
              <a:ext uri="{FF2B5EF4-FFF2-40B4-BE49-F238E27FC236}">
                <a16:creationId xmlns:a16="http://schemas.microsoft.com/office/drawing/2014/main" id="{C1A3A6B8-C273-4818-45FE-5342D4D7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3" y="603315"/>
            <a:ext cx="10982226" cy="609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08F95-D51D-C1DD-BBF9-6598F0D3AA7C}"/>
              </a:ext>
            </a:extLst>
          </p:cNvPr>
          <p:cNvSpPr>
            <a:spLocks noGrp="1"/>
          </p:cNvSpPr>
          <p:nvPr>
            <p:ph idx="1"/>
          </p:nvPr>
        </p:nvSpPr>
        <p:spPr>
          <a:xfrm>
            <a:off x="302079" y="160885"/>
            <a:ext cx="10754735" cy="6525635"/>
          </a:xfrm>
        </p:spPr>
        <p:txBody>
          <a:bodyPr>
            <a:normAutofit/>
          </a:bodyPr>
          <a:lstStyle/>
          <a:p>
            <a:r>
              <a:rPr lang="en-IN" sz="3000" b="1" dirty="0"/>
              <a:t>Sequence Diagram:-</a:t>
            </a:r>
            <a:endParaRPr lang="en-IN" sz="1400" b="1" dirty="0">
              <a:latin typeface="Arial Black" panose="020B0A04020102020204" pitchFamily="34" charset="0"/>
            </a:endParaRPr>
          </a:p>
        </p:txBody>
      </p:sp>
      <p:cxnSp>
        <p:nvCxnSpPr>
          <p:cNvPr id="51" name="Straight Arrow Connector 50">
            <a:extLst>
              <a:ext uri="{FF2B5EF4-FFF2-40B4-BE49-F238E27FC236}">
                <a16:creationId xmlns:a16="http://schemas.microsoft.com/office/drawing/2014/main" id="{FBEE0326-3873-A907-5DF4-DF1D06ACD083}"/>
              </a:ext>
            </a:extLst>
          </p:cNvPr>
          <p:cNvCxnSpPr/>
          <p:nvPr/>
        </p:nvCxnSpPr>
        <p:spPr>
          <a:xfrm>
            <a:off x="161365" y="0"/>
            <a:ext cx="0" cy="5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145ADFA-C090-22F3-681E-403B8B45F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1" y="768455"/>
            <a:ext cx="10585474" cy="568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9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4085E-4267-BA0B-71A5-CA7091A41DFF}"/>
              </a:ext>
            </a:extLst>
          </p:cNvPr>
          <p:cNvSpPr txBox="1"/>
          <p:nvPr/>
        </p:nvSpPr>
        <p:spPr>
          <a:xfrm>
            <a:off x="2196445" y="199702"/>
            <a:ext cx="6945198" cy="6463308"/>
          </a:xfrm>
          <a:prstGeom prst="rect">
            <a:avLst/>
          </a:prstGeom>
          <a:noFill/>
        </p:spPr>
        <p:txBody>
          <a:bodyPr wrap="square">
            <a:spAutoFit/>
          </a:bodyPr>
          <a:lstStyle/>
          <a:p>
            <a:r>
              <a:rPr lang="en-IN" dirty="0"/>
              <a:t>Main Activity</a:t>
            </a:r>
          </a:p>
          <a:p>
            <a:r>
              <a:rPr lang="en-IN" dirty="0"/>
              <a:t>package </a:t>
            </a:r>
            <a:r>
              <a:rPr lang="en-IN" dirty="0" err="1"/>
              <a:t>edu.gcu.gpstrackingdemo</a:t>
            </a:r>
            <a:r>
              <a:rPr lang="en-IN" dirty="0"/>
              <a:t>;</a:t>
            </a:r>
          </a:p>
          <a:p>
            <a:r>
              <a:rPr lang="en-IN" dirty="0"/>
              <a:t>import </a:t>
            </a:r>
            <a:r>
              <a:rPr lang="en-IN" dirty="0" err="1"/>
              <a:t>androidx.annotation.NonNull</a:t>
            </a:r>
            <a:r>
              <a:rPr lang="en-IN" dirty="0"/>
              <a:t>;</a:t>
            </a:r>
          </a:p>
          <a:p>
            <a:r>
              <a:rPr lang="en-IN" dirty="0"/>
              <a:t>import </a:t>
            </a:r>
            <a:r>
              <a:rPr lang="en-IN" dirty="0" err="1"/>
              <a:t>androidx.appcompat.app.AppCompatActivity</a:t>
            </a:r>
            <a:r>
              <a:rPr lang="en-IN" dirty="0"/>
              <a:t>;</a:t>
            </a:r>
          </a:p>
          <a:p>
            <a:r>
              <a:rPr lang="en-IN" dirty="0"/>
              <a:t>import </a:t>
            </a:r>
            <a:r>
              <a:rPr lang="en-IN" dirty="0" err="1"/>
              <a:t>androidx.core.app.ActivityCompat</a:t>
            </a:r>
            <a:r>
              <a:rPr lang="en-IN" dirty="0"/>
              <a:t>;</a:t>
            </a:r>
          </a:p>
          <a:p>
            <a:r>
              <a:rPr lang="en-IN" dirty="0"/>
              <a:t>import </a:t>
            </a:r>
            <a:r>
              <a:rPr lang="en-IN" dirty="0" err="1"/>
              <a:t>android.Manifest</a:t>
            </a:r>
            <a:r>
              <a:rPr lang="en-IN" dirty="0"/>
              <a:t>;</a:t>
            </a:r>
          </a:p>
          <a:p>
            <a:r>
              <a:rPr lang="en-IN" dirty="0"/>
              <a:t>import </a:t>
            </a:r>
            <a:r>
              <a:rPr lang="en-IN" dirty="0" err="1"/>
              <a:t>android.annotation.SuppressLint</a:t>
            </a:r>
            <a:r>
              <a:rPr lang="en-IN" dirty="0"/>
              <a:t>;</a:t>
            </a:r>
          </a:p>
          <a:p>
            <a:r>
              <a:rPr lang="en-IN" dirty="0"/>
              <a:t>import </a:t>
            </a:r>
            <a:r>
              <a:rPr lang="en-IN" dirty="0" err="1"/>
              <a:t>android.content.pm.PackageManager</a:t>
            </a:r>
            <a:r>
              <a:rPr lang="en-IN" dirty="0"/>
              <a:t>;</a:t>
            </a:r>
          </a:p>
          <a:p>
            <a:r>
              <a:rPr lang="en-IN" dirty="0"/>
              <a:t>import </a:t>
            </a:r>
            <a:r>
              <a:rPr lang="en-IN" dirty="0" err="1"/>
              <a:t>android.location.Address</a:t>
            </a:r>
            <a:r>
              <a:rPr lang="en-IN" dirty="0"/>
              <a:t>;</a:t>
            </a:r>
          </a:p>
          <a:p>
            <a:r>
              <a:rPr lang="en-IN" dirty="0"/>
              <a:t>import </a:t>
            </a:r>
            <a:r>
              <a:rPr lang="en-IN" dirty="0" err="1"/>
              <a:t>android.location.Geocoder</a:t>
            </a:r>
            <a:r>
              <a:rPr lang="en-IN" dirty="0"/>
              <a:t>;</a:t>
            </a:r>
          </a:p>
          <a:p>
            <a:r>
              <a:rPr lang="en-IN" dirty="0"/>
              <a:t>import </a:t>
            </a:r>
            <a:r>
              <a:rPr lang="en-IN" dirty="0" err="1"/>
              <a:t>android.location.Location</a:t>
            </a:r>
            <a:r>
              <a:rPr lang="en-IN" dirty="0"/>
              <a:t>;</a:t>
            </a:r>
          </a:p>
          <a:p>
            <a:r>
              <a:rPr lang="en-IN" dirty="0"/>
              <a:t>import </a:t>
            </a:r>
            <a:r>
              <a:rPr lang="en-IN" dirty="0" err="1"/>
              <a:t>android.os.Build</a:t>
            </a:r>
            <a:r>
              <a:rPr lang="en-IN" dirty="0"/>
              <a:t>;</a:t>
            </a:r>
          </a:p>
          <a:p>
            <a:r>
              <a:rPr lang="en-IN" dirty="0"/>
              <a:t>import </a:t>
            </a:r>
            <a:r>
              <a:rPr lang="en-IN" dirty="0" err="1"/>
              <a:t>android.os.Bundle</a:t>
            </a:r>
            <a:r>
              <a:rPr lang="en-IN" dirty="0"/>
              <a:t>;</a:t>
            </a:r>
          </a:p>
          <a:p>
            <a:r>
              <a:rPr lang="en-IN" dirty="0"/>
              <a:t>import </a:t>
            </a:r>
            <a:r>
              <a:rPr lang="en-IN" dirty="0" err="1"/>
              <a:t>android.view.View</a:t>
            </a:r>
            <a:r>
              <a:rPr lang="en-IN" dirty="0"/>
              <a:t>;</a:t>
            </a:r>
          </a:p>
          <a:p>
            <a:r>
              <a:rPr lang="en-IN" dirty="0"/>
              <a:t>import </a:t>
            </a:r>
            <a:r>
              <a:rPr lang="en-IN" dirty="0" err="1"/>
              <a:t>android.widget.Button</a:t>
            </a:r>
            <a:r>
              <a:rPr lang="en-IN" dirty="0"/>
              <a:t>;</a:t>
            </a:r>
          </a:p>
          <a:p>
            <a:r>
              <a:rPr lang="en-IN" dirty="0"/>
              <a:t>import </a:t>
            </a:r>
            <a:r>
              <a:rPr lang="en-IN" dirty="0" err="1"/>
              <a:t>android.widget.Switch</a:t>
            </a:r>
            <a:r>
              <a:rPr lang="en-IN" dirty="0"/>
              <a:t>;</a:t>
            </a:r>
          </a:p>
          <a:p>
            <a:r>
              <a:rPr lang="en-IN" dirty="0"/>
              <a:t>import </a:t>
            </a:r>
            <a:r>
              <a:rPr lang="en-IN" dirty="0" err="1"/>
              <a:t>android.widget.TextView</a:t>
            </a:r>
            <a:r>
              <a:rPr lang="en-IN" dirty="0"/>
              <a:t>;</a:t>
            </a:r>
          </a:p>
          <a:p>
            <a:r>
              <a:rPr lang="en-IN" dirty="0"/>
              <a:t>import </a:t>
            </a:r>
            <a:r>
              <a:rPr lang="en-IN" dirty="0" err="1"/>
              <a:t>android.widget.Toast</a:t>
            </a:r>
            <a:r>
              <a:rPr lang="en-IN" dirty="0"/>
              <a:t>;</a:t>
            </a:r>
          </a:p>
          <a:p>
            <a:r>
              <a:rPr lang="en-IN" dirty="0"/>
              <a:t>import </a:t>
            </a:r>
            <a:r>
              <a:rPr lang="en-IN" dirty="0" err="1"/>
              <a:t>com.google.android.gms.location.FusedLocationProviderClient</a:t>
            </a:r>
            <a:r>
              <a:rPr lang="en-IN" dirty="0"/>
              <a:t>;</a:t>
            </a:r>
          </a:p>
          <a:p>
            <a:r>
              <a:rPr lang="en-IN" dirty="0"/>
              <a:t>import </a:t>
            </a:r>
            <a:r>
              <a:rPr lang="en-IN" dirty="0" err="1"/>
              <a:t>com.google.android.gms.location.LocationCallback</a:t>
            </a:r>
            <a:r>
              <a:rPr lang="en-IN" dirty="0"/>
              <a:t>;</a:t>
            </a:r>
          </a:p>
          <a:p>
            <a:r>
              <a:rPr lang="en-IN" dirty="0"/>
              <a:t>import </a:t>
            </a:r>
            <a:r>
              <a:rPr lang="en-IN" dirty="0" err="1"/>
              <a:t>com.google.android.gms.location.LocationRequest</a:t>
            </a:r>
            <a:r>
              <a:rPr lang="en-IN" dirty="0"/>
              <a:t>;</a:t>
            </a:r>
          </a:p>
          <a:p>
            <a:r>
              <a:rPr lang="en-IN" dirty="0"/>
              <a:t>import </a:t>
            </a:r>
            <a:r>
              <a:rPr lang="en-IN" dirty="0" err="1"/>
              <a:t>com.google.android.gms.location.LocationResult</a:t>
            </a:r>
            <a:r>
              <a:rPr lang="en-IN" dirty="0"/>
              <a:t>;</a:t>
            </a:r>
          </a:p>
          <a:p>
            <a:r>
              <a:rPr lang="en-IN" dirty="0"/>
              <a:t>import </a:t>
            </a:r>
            <a:r>
              <a:rPr lang="en-IN" dirty="0" err="1"/>
              <a:t>com.google.android.gms.location.LocationServices</a:t>
            </a:r>
            <a:r>
              <a:rPr lang="en-IN" dirty="0"/>
              <a:t>;</a:t>
            </a:r>
          </a:p>
        </p:txBody>
      </p:sp>
    </p:spTree>
    <p:extLst>
      <p:ext uri="{BB962C8B-B14F-4D97-AF65-F5344CB8AC3E}">
        <p14:creationId xmlns:p14="http://schemas.microsoft.com/office/powerpoint/2010/main" val="149235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EFCEEB-1995-01B7-0483-BC34F5114CC5}"/>
              </a:ext>
            </a:extLst>
          </p:cNvPr>
          <p:cNvSpPr txBox="1"/>
          <p:nvPr/>
        </p:nvSpPr>
        <p:spPr>
          <a:xfrm>
            <a:off x="2443899" y="1146724"/>
            <a:ext cx="7067746" cy="5078313"/>
          </a:xfrm>
          <a:prstGeom prst="rect">
            <a:avLst/>
          </a:prstGeom>
          <a:noFill/>
        </p:spPr>
        <p:txBody>
          <a:bodyPr wrap="square">
            <a:spAutoFit/>
          </a:bodyPr>
          <a:lstStyle/>
          <a:p>
            <a:r>
              <a:rPr lang="en-IN" dirty="0" err="1"/>
              <a:t>TextView</a:t>
            </a:r>
            <a:r>
              <a:rPr lang="en-IN" dirty="0"/>
              <a:t> </a:t>
            </a:r>
            <a:r>
              <a:rPr lang="en-IN" dirty="0" err="1"/>
              <a:t>tv_lat</a:t>
            </a:r>
            <a:r>
              <a:rPr lang="en-IN" dirty="0"/>
              <a:t>, </a:t>
            </a:r>
            <a:r>
              <a:rPr lang="en-IN" dirty="0" err="1"/>
              <a:t>tv_lon</a:t>
            </a:r>
            <a:r>
              <a:rPr lang="en-IN" dirty="0"/>
              <a:t>, </a:t>
            </a:r>
            <a:r>
              <a:rPr lang="en-IN" dirty="0" err="1"/>
              <a:t>tv_altitude</a:t>
            </a:r>
            <a:r>
              <a:rPr lang="en-IN" dirty="0"/>
              <a:t>, </a:t>
            </a:r>
            <a:r>
              <a:rPr lang="en-IN" dirty="0" err="1"/>
              <a:t>tv_accuracy</a:t>
            </a:r>
            <a:r>
              <a:rPr lang="en-IN" dirty="0"/>
              <a:t>, </a:t>
            </a:r>
            <a:r>
              <a:rPr lang="en-IN" dirty="0" err="1"/>
              <a:t>tv_speed</a:t>
            </a:r>
            <a:r>
              <a:rPr lang="en-IN" dirty="0"/>
              <a:t>, </a:t>
            </a:r>
            <a:r>
              <a:rPr lang="en-IN" dirty="0" err="1"/>
              <a:t>tv_sensor</a:t>
            </a:r>
            <a:r>
              <a:rPr lang="en-IN" dirty="0"/>
              <a:t>, </a:t>
            </a:r>
            <a:r>
              <a:rPr lang="en-IN" dirty="0" err="1"/>
              <a:t>tv_updates</a:t>
            </a:r>
            <a:r>
              <a:rPr lang="en-IN" dirty="0"/>
              <a:t>, </a:t>
            </a:r>
            <a:r>
              <a:rPr lang="en-IN" dirty="0" err="1"/>
              <a:t>tv_address</a:t>
            </a:r>
            <a:r>
              <a:rPr lang="en-IN" dirty="0"/>
              <a:t>, </a:t>
            </a:r>
            <a:r>
              <a:rPr lang="en-IN" dirty="0" err="1"/>
              <a:t>tv_wayPointCounts</a:t>
            </a:r>
            <a:r>
              <a:rPr lang="en-IN" dirty="0"/>
              <a:t>;</a:t>
            </a:r>
          </a:p>
          <a:p>
            <a:r>
              <a:rPr lang="en-IN" dirty="0"/>
              <a:t>    Button </a:t>
            </a:r>
            <a:r>
              <a:rPr lang="en-IN" dirty="0" err="1"/>
              <a:t>btn_newWaypoint</a:t>
            </a:r>
            <a:r>
              <a:rPr lang="en-IN" dirty="0"/>
              <a:t>, </a:t>
            </a:r>
            <a:r>
              <a:rPr lang="en-IN" dirty="0" err="1"/>
              <a:t>btn_showWayPointList</a:t>
            </a:r>
            <a:r>
              <a:rPr lang="en-IN" dirty="0"/>
              <a:t>;</a:t>
            </a:r>
          </a:p>
          <a:p>
            <a:r>
              <a:rPr lang="en-IN" dirty="0"/>
              <a:t>    Switch </a:t>
            </a:r>
            <a:r>
              <a:rPr lang="en-IN" dirty="0" err="1"/>
              <a:t>sw_locationupdates</a:t>
            </a:r>
            <a:r>
              <a:rPr lang="en-IN" dirty="0"/>
              <a:t>, </a:t>
            </a:r>
            <a:r>
              <a:rPr lang="en-IN" dirty="0" err="1"/>
              <a:t>sw_gps</a:t>
            </a:r>
            <a:r>
              <a:rPr lang="en-IN" dirty="0"/>
              <a:t>;</a:t>
            </a:r>
          </a:p>
          <a:p>
            <a:r>
              <a:rPr lang="en-IN" dirty="0"/>
              <a:t>    </a:t>
            </a:r>
            <a:r>
              <a:rPr lang="en-IN" dirty="0" err="1"/>
              <a:t>FusedLocationProviderClient</a:t>
            </a:r>
            <a:r>
              <a:rPr lang="en-IN" dirty="0"/>
              <a:t> </a:t>
            </a:r>
            <a:r>
              <a:rPr lang="en-IN" dirty="0" err="1"/>
              <a:t>fusedLocationProviderClient</a:t>
            </a:r>
            <a:r>
              <a:rPr lang="en-IN" dirty="0"/>
              <a:t>;</a:t>
            </a:r>
          </a:p>
          <a:p>
            <a:r>
              <a:rPr lang="en-IN" dirty="0"/>
              <a:t>    </a:t>
            </a:r>
            <a:r>
              <a:rPr lang="en-IN" dirty="0" err="1"/>
              <a:t>boolean</a:t>
            </a:r>
            <a:r>
              <a:rPr lang="en-IN" dirty="0"/>
              <a:t> </a:t>
            </a:r>
            <a:r>
              <a:rPr lang="en-IN" dirty="0" err="1"/>
              <a:t>updateOn</a:t>
            </a:r>
            <a:r>
              <a:rPr lang="en-IN" dirty="0"/>
              <a:t> = false;</a:t>
            </a:r>
          </a:p>
          <a:p>
            <a:r>
              <a:rPr lang="en-IN" dirty="0"/>
              <a:t>    </a:t>
            </a:r>
            <a:r>
              <a:rPr lang="en-IN" dirty="0" err="1"/>
              <a:t>LocationCallback</a:t>
            </a:r>
            <a:r>
              <a:rPr lang="en-IN" dirty="0"/>
              <a:t> </a:t>
            </a:r>
            <a:r>
              <a:rPr lang="en-IN" dirty="0" err="1"/>
              <a:t>locationCallback</a:t>
            </a:r>
            <a:r>
              <a:rPr lang="en-IN" dirty="0"/>
              <a:t>;</a:t>
            </a:r>
          </a:p>
          <a:p>
            <a:r>
              <a:rPr lang="en-IN" dirty="0"/>
              <a:t>    </a:t>
            </a:r>
            <a:r>
              <a:rPr lang="en-IN" dirty="0" err="1"/>
              <a:t>LocationRequest</a:t>
            </a:r>
            <a:r>
              <a:rPr lang="en-IN" dirty="0"/>
              <a:t> </a:t>
            </a:r>
            <a:r>
              <a:rPr lang="en-IN" dirty="0" err="1"/>
              <a:t>locationRequest</a:t>
            </a:r>
            <a:r>
              <a:rPr lang="en-IN" dirty="0"/>
              <a:t>;</a:t>
            </a:r>
          </a:p>
          <a:p>
            <a:r>
              <a:rPr lang="en-IN" dirty="0"/>
              <a:t>    @Override</a:t>
            </a:r>
          </a:p>
          <a:p>
            <a:r>
              <a:rPr lang="en-IN" dirty="0"/>
              <a:t>    protected void </a:t>
            </a:r>
            <a:r>
              <a:rPr lang="en-IN" dirty="0" err="1"/>
              <a:t>onCreate</a:t>
            </a:r>
            <a:r>
              <a:rPr lang="en-IN" dirty="0"/>
              <a:t>(Bundle </a:t>
            </a:r>
            <a:r>
              <a:rPr lang="en-IN" dirty="0" err="1"/>
              <a:t>savedInstanceState</a:t>
            </a:r>
            <a:r>
              <a:rPr lang="en-IN" dirty="0"/>
              <a:t>) {</a:t>
            </a:r>
          </a:p>
          <a:p>
            <a:r>
              <a:rPr lang="en-IN" dirty="0"/>
              <a:t>        </a:t>
            </a:r>
            <a:r>
              <a:rPr lang="en-IN" dirty="0" err="1"/>
              <a:t>super.onCreate</a:t>
            </a:r>
            <a:r>
              <a:rPr lang="en-IN" dirty="0"/>
              <a:t>(</a:t>
            </a:r>
            <a:r>
              <a:rPr lang="en-IN" dirty="0" err="1"/>
              <a:t>savedInstanceState</a:t>
            </a:r>
            <a:r>
              <a:rPr lang="en-IN" dirty="0"/>
              <a:t>);</a:t>
            </a:r>
          </a:p>
          <a:p>
            <a:r>
              <a:rPr lang="en-IN" dirty="0"/>
              <a:t>        </a:t>
            </a:r>
            <a:r>
              <a:rPr lang="en-IN" dirty="0" err="1"/>
              <a:t>setContentView</a:t>
            </a:r>
            <a:r>
              <a:rPr lang="en-IN" dirty="0"/>
              <a:t>(</a:t>
            </a:r>
            <a:r>
              <a:rPr lang="en-IN" dirty="0" err="1"/>
              <a:t>R.layout.activity_main</a:t>
            </a:r>
            <a:r>
              <a:rPr lang="en-IN" dirty="0"/>
              <a:t>);</a:t>
            </a:r>
          </a:p>
          <a:p>
            <a:r>
              <a:rPr lang="en-IN" dirty="0"/>
              <a:t>        Location </a:t>
            </a:r>
            <a:r>
              <a:rPr lang="en-IN" dirty="0" err="1"/>
              <a:t>currentLocation</a:t>
            </a:r>
            <a:r>
              <a:rPr lang="en-IN" dirty="0"/>
              <a:t>;</a:t>
            </a:r>
          </a:p>
          <a:p>
            <a:r>
              <a:rPr lang="en-IN" dirty="0"/>
              <a:t>        </a:t>
            </a:r>
            <a:r>
              <a:rPr lang="en-IN" dirty="0" err="1"/>
              <a:t>tv_lat</a:t>
            </a:r>
            <a:r>
              <a:rPr lang="en-IN" dirty="0"/>
              <a:t> = </a:t>
            </a:r>
            <a:r>
              <a:rPr lang="en-IN" dirty="0" err="1"/>
              <a:t>findViewById</a:t>
            </a:r>
            <a:r>
              <a:rPr lang="en-IN" dirty="0"/>
              <a:t>(</a:t>
            </a:r>
            <a:r>
              <a:rPr lang="en-IN" dirty="0" err="1"/>
              <a:t>R.id.tv_lat</a:t>
            </a:r>
            <a:r>
              <a:rPr lang="en-IN" dirty="0"/>
              <a:t>);</a:t>
            </a:r>
          </a:p>
          <a:p>
            <a:r>
              <a:rPr lang="en-IN" dirty="0"/>
              <a:t>        </a:t>
            </a:r>
            <a:r>
              <a:rPr lang="en-IN" dirty="0" err="1"/>
              <a:t>tv_lon</a:t>
            </a:r>
            <a:r>
              <a:rPr lang="en-IN" dirty="0"/>
              <a:t> = </a:t>
            </a:r>
            <a:r>
              <a:rPr lang="en-IN" dirty="0" err="1"/>
              <a:t>findViewById</a:t>
            </a:r>
            <a:r>
              <a:rPr lang="en-IN" dirty="0"/>
              <a:t>(</a:t>
            </a:r>
            <a:r>
              <a:rPr lang="en-IN" dirty="0" err="1"/>
              <a:t>R.id.tv_lon</a:t>
            </a:r>
            <a:r>
              <a:rPr lang="en-IN" dirty="0"/>
              <a:t>);</a:t>
            </a:r>
          </a:p>
          <a:p>
            <a:r>
              <a:rPr lang="en-IN" dirty="0"/>
              <a:t>        </a:t>
            </a:r>
            <a:r>
              <a:rPr lang="en-IN" dirty="0" err="1"/>
              <a:t>tv_altitude</a:t>
            </a:r>
            <a:r>
              <a:rPr lang="en-IN" dirty="0"/>
              <a:t> = </a:t>
            </a:r>
            <a:r>
              <a:rPr lang="en-IN" dirty="0" err="1"/>
              <a:t>findViewById</a:t>
            </a:r>
            <a:r>
              <a:rPr lang="en-IN" dirty="0"/>
              <a:t>(</a:t>
            </a:r>
            <a:r>
              <a:rPr lang="en-IN" dirty="0" err="1"/>
              <a:t>R.id.tv_altitude</a:t>
            </a:r>
            <a:r>
              <a:rPr lang="en-IN" dirty="0"/>
              <a:t>);</a:t>
            </a:r>
          </a:p>
          <a:p>
            <a:r>
              <a:rPr lang="en-IN" dirty="0"/>
              <a:t>        </a:t>
            </a:r>
            <a:r>
              <a:rPr lang="en-IN" dirty="0" err="1"/>
              <a:t>tv_accuracy</a:t>
            </a:r>
            <a:r>
              <a:rPr lang="en-IN" dirty="0"/>
              <a:t> = </a:t>
            </a:r>
            <a:r>
              <a:rPr lang="en-IN" dirty="0" err="1"/>
              <a:t>findViewById</a:t>
            </a:r>
            <a:r>
              <a:rPr lang="en-IN" dirty="0"/>
              <a:t>(</a:t>
            </a:r>
            <a:r>
              <a:rPr lang="en-IN" dirty="0" err="1"/>
              <a:t>R.id.tv_accuracy</a:t>
            </a:r>
            <a:r>
              <a:rPr lang="en-IN" dirty="0"/>
              <a:t>);</a:t>
            </a:r>
          </a:p>
          <a:p>
            <a:r>
              <a:rPr lang="en-IN" dirty="0"/>
              <a:t>        </a:t>
            </a:r>
            <a:r>
              <a:rPr lang="en-IN" dirty="0" err="1"/>
              <a:t>tv_speed</a:t>
            </a:r>
            <a:r>
              <a:rPr lang="en-IN" dirty="0"/>
              <a:t> = </a:t>
            </a:r>
            <a:r>
              <a:rPr lang="en-IN" dirty="0" err="1"/>
              <a:t>findViewById</a:t>
            </a:r>
            <a:r>
              <a:rPr lang="en-IN" dirty="0"/>
              <a:t>(</a:t>
            </a:r>
            <a:r>
              <a:rPr lang="en-IN" dirty="0" err="1"/>
              <a:t>R.id.tv_speed</a:t>
            </a:r>
            <a:r>
              <a:rPr lang="en-IN" dirty="0"/>
              <a:t>);</a:t>
            </a:r>
          </a:p>
        </p:txBody>
      </p:sp>
    </p:spTree>
    <p:extLst>
      <p:ext uri="{BB962C8B-B14F-4D97-AF65-F5344CB8AC3E}">
        <p14:creationId xmlns:p14="http://schemas.microsoft.com/office/powerpoint/2010/main" val="597397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FAFF-8BF4-61A7-BA53-FEAF4C855F5C}"/>
              </a:ext>
            </a:extLst>
          </p:cNvPr>
          <p:cNvSpPr>
            <a:spLocks noGrp="1"/>
          </p:cNvSpPr>
          <p:nvPr>
            <p:ph type="title"/>
          </p:nvPr>
        </p:nvSpPr>
        <p:spPr/>
        <p:txBody>
          <a:bodyPr/>
          <a:lstStyle/>
          <a:p>
            <a:pPr algn="ctr"/>
            <a:r>
              <a:rPr lang="en-IN" dirty="0"/>
              <a:t>   </a:t>
            </a:r>
            <a:r>
              <a:rPr lang="en-IN" sz="4000" b="1" dirty="0">
                <a:latin typeface="+mn-lt"/>
              </a:rPr>
              <a:t>SCREENSHOTS(RESULT)</a:t>
            </a:r>
          </a:p>
        </p:txBody>
      </p:sp>
      <p:pic>
        <p:nvPicPr>
          <p:cNvPr id="5" name="Content Placeholder 4">
            <a:extLst>
              <a:ext uri="{FF2B5EF4-FFF2-40B4-BE49-F238E27FC236}">
                <a16:creationId xmlns:a16="http://schemas.microsoft.com/office/drawing/2014/main" id="{A8C4C7ED-6A7A-FEEE-775F-7B527EB0E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425388"/>
            <a:ext cx="5257801" cy="5167061"/>
          </a:xfrm>
        </p:spPr>
      </p:pic>
      <p:pic>
        <p:nvPicPr>
          <p:cNvPr id="7" name="Picture 6">
            <a:extLst>
              <a:ext uri="{FF2B5EF4-FFF2-40B4-BE49-F238E27FC236}">
                <a16:creationId xmlns:a16="http://schemas.microsoft.com/office/drawing/2014/main" id="{67541FFD-FD93-5A34-2A69-5F32F4AA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80" y="1425388"/>
            <a:ext cx="5490120" cy="5167061"/>
          </a:xfrm>
          <a:prstGeom prst="rect">
            <a:avLst/>
          </a:prstGeom>
        </p:spPr>
      </p:pic>
    </p:spTree>
    <p:extLst>
      <p:ext uri="{BB962C8B-B14F-4D97-AF65-F5344CB8AC3E}">
        <p14:creationId xmlns:p14="http://schemas.microsoft.com/office/powerpoint/2010/main" val="811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D4AC-750B-5BEE-5690-76B491C7AB75}"/>
              </a:ext>
            </a:extLst>
          </p:cNvPr>
          <p:cNvSpPr>
            <a:spLocks noGrp="1"/>
          </p:cNvSpPr>
          <p:nvPr>
            <p:ph type="title"/>
          </p:nvPr>
        </p:nvSpPr>
        <p:spPr/>
        <p:txBody>
          <a:bodyPr>
            <a:normAutofit/>
          </a:bodyPr>
          <a:lstStyle/>
          <a:p>
            <a:pPr algn="ctr"/>
            <a:r>
              <a:rPr lang="en-IN" sz="4000" b="1" dirty="0">
                <a:latin typeface="+mn-lt"/>
              </a:rPr>
              <a:t>ABSTRACT</a:t>
            </a:r>
          </a:p>
        </p:txBody>
      </p:sp>
      <p:sp>
        <p:nvSpPr>
          <p:cNvPr id="3" name="Content Placeholder 2">
            <a:extLst>
              <a:ext uri="{FF2B5EF4-FFF2-40B4-BE49-F238E27FC236}">
                <a16:creationId xmlns:a16="http://schemas.microsoft.com/office/drawing/2014/main" id="{A29C9ABB-08DA-8D76-CC4D-818E23C20104}"/>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In today’s world, safety is the major concern for everyone while driving. There is one death for every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4</a:t>
            </a:r>
            <a:r>
              <a:rPr lang="en-US" sz="2000" dirty="0">
                <a:solidFill>
                  <a:srgbClr val="000000"/>
                </a:solidFill>
                <a:effectLst/>
                <a:latin typeface="Times New Roman" panose="02020603050405020304" pitchFamily="18" charset="0"/>
                <a:ea typeface="CIDFont"/>
                <a:cs typeface="Times New Roman" panose="02020603050405020304" pitchFamily="18" charset="0"/>
              </a:rPr>
              <a:t> minutes due to road accidents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a:t>
            </a:r>
            <a:r>
              <a:rPr lang="en-IN" sz="2000" dirty="0">
                <a:solidFill>
                  <a:srgbClr val="000000"/>
                </a:solidFill>
                <a:effectLst/>
                <a:latin typeface="Times New Roman" panose="02020603050405020304" pitchFamily="18" charset="0"/>
                <a:ea typeface="CIDFont"/>
                <a:cs typeface="Times New Roman" panose="02020603050405020304" pitchFamily="18" charset="0"/>
              </a:rPr>
              <a:t>e </a:t>
            </a:r>
            <a:r>
              <a:rPr lang="en-US" sz="2000" dirty="0">
                <a:solidFill>
                  <a:srgbClr val="000000"/>
                </a:solidFill>
                <a:effectLst/>
                <a:latin typeface="Times New Roman" panose="02020603050405020304" pitchFamily="18" charset="0"/>
                <a:ea typeface="CIDFont"/>
                <a:cs typeface="Times New Roman" panose="02020603050405020304" pitchFamily="18" charset="0"/>
              </a:rPr>
              <a:t>fatalities by road accidents is more than that of the fatalities caused by other aspects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Our government is trying to prevent the road accidents in many ways by creating awareness on traffic rules, safety measures etc.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As a responsible citi</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z</a:t>
            </a:r>
            <a:r>
              <a:rPr lang="en-US" sz="2000" dirty="0">
                <a:solidFill>
                  <a:srgbClr val="000000"/>
                </a:solidFill>
                <a:effectLst/>
                <a:latin typeface="Times New Roman" panose="02020603050405020304" pitchFamily="18" charset="0"/>
                <a:ea typeface="CIDFont"/>
                <a:cs typeface="Times New Roman" panose="02020603050405020304" pitchFamily="18" charset="0"/>
              </a:rPr>
              <a:t>en, we would like to contribute our best by creating an APP to prevent the accidents.</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app will monitor the coordinates of the user based on the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G</a:t>
            </a:r>
            <a:r>
              <a:rPr lang="en-US" sz="2000" dirty="0">
                <a:solidFill>
                  <a:srgbClr val="000000"/>
                </a:solidFill>
                <a:effectLst/>
                <a:latin typeface="Times New Roman" panose="02020603050405020304" pitchFamily="18" charset="0"/>
                <a:ea typeface="CIDFont"/>
                <a:cs typeface="Times New Roman" panose="02020603050405020304" pitchFamily="18" charset="0"/>
              </a:rPr>
              <a:t>PS and when the user is  close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1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K</a:t>
            </a:r>
            <a:r>
              <a:rPr lang="en-US" sz="2000" dirty="0">
                <a:solidFill>
                  <a:srgbClr val="000000"/>
                </a:solidFill>
                <a:effectLst/>
                <a:latin typeface="Times New Roman" panose="02020603050405020304" pitchFamily="18" charset="0"/>
                <a:ea typeface="CIDFont"/>
                <a:cs typeface="Times New Roman" panose="02020603050405020304" pitchFamily="18" charset="0"/>
              </a:rPr>
              <a:t>M</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 to the accident-prone area the app will raise a voice message to alert the user.</a:t>
            </a:r>
            <a:endParaRPr lang="en-US" sz="2000" dirty="0">
              <a:solidFill>
                <a:srgbClr val="000000"/>
              </a:solidFill>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help the users to be more cautious about the upcoming black spots</a:t>
            </a:r>
            <a:r>
              <a:rPr lang="en-US" sz="2000" dirty="0">
                <a:solidFill>
                  <a:srgbClr val="000000"/>
                </a:solidFill>
                <a:latin typeface="Times New Roman" panose="02020603050405020304" pitchFamily="18" charset="0"/>
                <a:ea typeface="CIDFont"/>
                <a:cs typeface="Times New Roman" panose="02020603050405020304" pitchFamily="18" charset="0"/>
              </a:rPr>
              <a:t> and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speed limit of vehicle</a:t>
            </a:r>
            <a:r>
              <a:rPr lang="en-US" sz="2000" dirty="0">
                <a:solidFill>
                  <a:srgbClr val="000000"/>
                </a:solidFill>
                <a:effectLst/>
                <a:latin typeface="Times New Roman" panose="02020603050405020304" pitchFamily="18" charset="0"/>
                <a:ea typeface="CIDFont"/>
                <a:cs typeface="Times New Roman" panose="02020603050405020304" pitchFamily="18" charset="0"/>
              </a:rPr>
              <a:t> get reduced which prevents the possible accident by alerting the user and save lives of our beloved ones. </a:t>
            </a:r>
          </a:p>
          <a:p>
            <a:pPr marL="0" indent="0">
              <a:buNone/>
            </a:pPr>
            <a:endParaRPr lang="en-IN" sz="20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60830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0C9102-0ACA-8E27-8DBE-016871595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4317"/>
            <a:ext cx="5986959" cy="4761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92ACE9-7D81-2554-FA47-6FDD23C9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59" y="1384317"/>
            <a:ext cx="6205041" cy="47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5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1481-DE65-D139-BE7F-9F1C5D480168}"/>
              </a:ext>
            </a:extLst>
          </p:cNvPr>
          <p:cNvSpPr>
            <a:spLocks noGrp="1"/>
          </p:cNvSpPr>
          <p:nvPr>
            <p:ph type="title"/>
          </p:nvPr>
        </p:nvSpPr>
        <p:spPr>
          <a:xfrm>
            <a:off x="838200" y="330401"/>
            <a:ext cx="10515600" cy="1325563"/>
          </a:xfrm>
        </p:spPr>
        <p:txBody>
          <a:bodyPr>
            <a:normAutofit/>
          </a:bodyPr>
          <a:lstStyle/>
          <a:p>
            <a:pPr algn="ctr"/>
            <a:r>
              <a:rPr lang="en-IN" sz="4000" b="1" dirty="0">
                <a:latin typeface="+mn-lt"/>
              </a:rPr>
              <a:t>CONCLUSION</a:t>
            </a:r>
            <a:endParaRPr lang="en-IN" sz="4000" dirty="0">
              <a:latin typeface="+mn-lt"/>
            </a:endParaRPr>
          </a:p>
        </p:txBody>
      </p:sp>
      <p:sp>
        <p:nvSpPr>
          <p:cNvPr id="3" name="Content Placeholder 2">
            <a:extLst>
              <a:ext uri="{FF2B5EF4-FFF2-40B4-BE49-F238E27FC236}">
                <a16:creationId xmlns:a16="http://schemas.microsoft.com/office/drawing/2014/main" id="{239E7981-5CD2-006B-C337-D46F682A3D3C}"/>
              </a:ext>
            </a:extLst>
          </p:cNvPr>
          <p:cNvSpPr>
            <a:spLocks noGrp="1"/>
          </p:cNvSpPr>
          <p:nvPr>
            <p:ph idx="1"/>
          </p:nvPr>
        </p:nvSpPr>
        <p:spPr>
          <a:xfrm>
            <a:off x="838200" y="1841256"/>
            <a:ext cx="10515600" cy="4351338"/>
          </a:xfrm>
        </p:spPr>
        <p:txBody>
          <a:bodyPr>
            <a:normAutofit/>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is useful to make everyone comfortable to stay safe by proactively raising the voice message.</a:t>
            </a:r>
          </a:p>
          <a:p>
            <a:pPr algn="just"/>
            <a:r>
              <a:rPr lang="en-IN" sz="2400" dirty="0">
                <a:latin typeface="Times New Roman" panose="02020603050405020304" pitchFamily="18" charset="0"/>
                <a:cs typeface="Times New Roman" panose="02020603050405020304" pitchFamily="18" charset="0"/>
              </a:rPr>
              <a:t>It also reminds the exceeding speed of the vehicle beyond safe speed on that particular road to avoid accidents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helps to overcome the current challenges to maintain safety measures in the society.</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definitely plays a key role in decreasing the percentage of road accidents and death rates.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138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2177-1410-D3BE-8BE3-E5F60628EB6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14787B27-9844-98A9-A7AC-8691669FBFA3}"/>
              </a:ext>
            </a:extLst>
          </p:cNvPr>
          <p:cNvSpPr>
            <a:spLocks noGrp="1"/>
          </p:cNvSpPr>
          <p:nvPr>
            <p:ph idx="1"/>
          </p:nvPr>
        </p:nvSpPr>
        <p:spPr/>
        <p:txBody>
          <a:bodyPr/>
          <a:lstStyle/>
          <a:p>
            <a:pPr>
              <a:lnSpc>
                <a:spcPct val="150000"/>
              </a:lnSpc>
            </a:pPr>
            <a:r>
              <a:rPr lang="en-US" sz="2000" dirty="0">
                <a:latin typeface="Times New Roman" panose="02020603050405020304" pitchFamily="18" charset="0"/>
                <a:cs typeface="Times New Roman" panose="02020603050405020304" pitchFamily="18" charset="0"/>
              </a:rPr>
              <a:t>Currently, we have incorporated </a:t>
            </a:r>
            <a:r>
              <a:rPr lang="en-US" sz="2000" dirty="0" err="1">
                <a:latin typeface="Times New Roman" panose="02020603050405020304" pitchFamily="18" charset="0"/>
                <a:cs typeface="Times New Roman" panose="02020603050405020304" pitchFamily="18" charset="0"/>
              </a:rPr>
              <a:t>choosen</a:t>
            </a:r>
            <a:r>
              <a:rPr lang="en-US" sz="2000" dirty="0">
                <a:latin typeface="Times New Roman" panose="02020603050405020304" pitchFamily="18" charset="0"/>
                <a:cs typeface="Times New Roman" panose="02020603050405020304" pitchFamily="18" charset="0"/>
              </a:rPr>
              <a:t> and selected areas, places all over Telangana/India can be incorporated with the help of Govt. or tie ups with NGOs or Organizations</a:t>
            </a:r>
            <a:endParaRPr lang="en-IN"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Tie up with Google Maps for wide range of usage and provide safety even without downloading the APP.</a:t>
            </a:r>
          </a:p>
          <a:p>
            <a:endParaRPr lang="en-IN" dirty="0"/>
          </a:p>
        </p:txBody>
      </p:sp>
    </p:spTree>
    <p:extLst>
      <p:ext uri="{BB962C8B-B14F-4D97-AF65-F5344CB8AC3E}">
        <p14:creationId xmlns:p14="http://schemas.microsoft.com/office/powerpoint/2010/main" val="314510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F2C7-A171-E199-3C6F-446B588BD57F}"/>
              </a:ext>
            </a:extLst>
          </p:cNvPr>
          <p:cNvSpPr>
            <a:spLocks noGrp="1"/>
          </p:cNvSpPr>
          <p:nvPr>
            <p:ph type="title"/>
          </p:nvPr>
        </p:nvSpPr>
        <p:spPr/>
        <p:txBody>
          <a:bodyPr>
            <a:normAutofit fontScale="90000"/>
          </a:bodyPr>
          <a:lstStyle/>
          <a:p>
            <a:pPr algn="ctr"/>
            <a:r>
              <a:rPr lang="en-IN" sz="54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GITHUB LINK</a:t>
            </a:r>
            <a:br>
              <a:rPr lang="en-IN" dirty="0">
                <a:effectLst/>
                <a:latin typeface="Calibri" panose="020F0502020204030204" pitchFamily="34" charset="0"/>
                <a:ea typeface="SimSun" panose="02010600030101010101" pitchFamily="2" charset="-122"/>
                <a:cs typeface="Times New Roman" panose="02020603050405020304" pitchFamily="18" charset="0"/>
              </a:rPr>
            </a:br>
            <a:endParaRPr lang="en-IN" dirty="0"/>
          </a:p>
        </p:txBody>
      </p:sp>
      <p:sp>
        <p:nvSpPr>
          <p:cNvPr id="4" name="TextBox 3">
            <a:extLst>
              <a:ext uri="{FF2B5EF4-FFF2-40B4-BE49-F238E27FC236}">
                <a16:creationId xmlns:a16="http://schemas.microsoft.com/office/drawing/2014/main" id="{D5772EB1-4118-FA0A-64DC-0C01311EFC13}"/>
              </a:ext>
            </a:extLst>
          </p:cNvPr>
          <p:cNvSpPr txBox="1"/>
          <p:nvPr/>
        </p:nvSpPr>
        <p:spPr>
          <a:xfrm>
            <a:off x="435991" y="1458989"/>
            <a:ext cx="6094428" cy="463397"/>
          </a:xfrm>
          <a:prstGeom prst="rect">
            <a:avLst/>
          </a:prstGeom>
          <a:noFill/>
        </p:spPr>
        <p:txBody>
          <a:bodyPr wrap="square">
            <a:spAutoFit/>
          </a:bodyPr>
          <a:lstStyle/>
          <a:p>
            <a:pPr marL="0" marR="0" indent="688340" algn="just">
              <a:lnSpc>
                <a:spcPct val="150000"/>
              </a:lnSpc>
              <a:spcBef>
                <a:spcPts val="500"/>
              </a:spcBef>
              <a:spcAft>
                <a:spcPts val="630"/>
              </a:spcAft>
            </a:pPr>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https://github.com/kawshikbhyroju/SAFE</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32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82D88-65B9-B21E-1C9E-12CD66BA4C2B}"/>
              </a:ext>
            </a:extLst>
          </p:cNvPr>
          <p:cNvSpPr>
            <a:spLocks noGrp="1"/>
          </p:cNvSpPr>
          <p:nvPr>
            <p:ph idx="1"/>
          </p:nvPr>
        </p:nvSpPr>
        <p:spPr>
          <a:xfrm>
            <a:off x="885092" y="2751015"/>
            <a:ext cx="10361245" cy="1281357"/>
          </a:xfrm>
        </p:spPr>
        <p:txBody>
          <a:bodyPr>
            <a:normAutofit/>
          </a:bodyPr>
          <a:lstStyle/>
          <a:p>
            <a:pPr marL="0" indent="0" algn="ctr">
              <a:buNone/>
            </a:pPr>
            <a:r>
              <a:rPr lang="en-IN" sz="7200" b="1" dirty="0"/>
              <a:t>THANK YOU</a:t>
            </a:r>
          </a:p>
        </p:txBody>
      </p:sp>
    </p:spTree>
    <p:extLst>
      <p:ext uri="{BB962C8B-B14F-4D97-AF65-F5344CB8AC3E}">
        <p14:creationId xmlns:p14="http://schemas.microsoft.com/office/powerpoint/2010/main" val="392071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1F56-D499-1AA3-2B50-A7623429E734}"/>
              </a:ext>
            </a:extLst>
          </p:cNvPr>
          <p:cNvSpPr>
            <a:spLocks noGrp="1"/>
          </p:cNvSpPr>
          <p:nvPr>
            <p:ph type="title"/>
          </p:nvPr>
        </p:nvSpPr>
        <p:spPr/>
        <p:txBody>
          <a:bodyPr>
            <a:normAutofit/>
          </a:bodyPr>
          <a:lstStyle/>
          <a:p>
            <a:pPr algn="ctr"/>
            <a:r>
              <a:rPr lang="en-IN" sz="4000" b="1" dirty="0">
                <a:latin typeface="+mn-lt"/>
              </a:rPr>
              <a:t>EXISTING SYSTEM</a:t>
            </a:r>
            <a:endParaRPr lang="en-IN" sz="4000" dirty="0">
              <a:latin typeface="+mn-lt"/>
            </a:endParaRPr>
          </a:p>
        </p:txBody>
      </p:sp>
      <p:sp>
        <p:nvSpPr>
          <p:cNvPr id="3" name="Content Placeholder 2">
            <a:extLst>
              <a:ext uri="{FF2B5EF4-FFF2-40B4-BE49-F238E27FC236}">
                <a16:creationId xmlns:a16="http://schemas.microsoft.com/office/drawing/2014/main" id="{5B7AEF16-A951-301E-8F31-2605B655DDF6}"/>
              </a:ext>
            </a:extLst>
          </p:cNvPr>
          <p:cNvSpPr>
            <a:spLocks noGrp="1"/>
          </p:cNvSpPr>
          <p:nvPr>
            <p:ph idx="1"/>
          </p:nvPr>
        </p:nvSpPr>
        <p:spPr>
          <a:xfrm>
            <a:off x="838200" y="1860349"/>
            <a:ext cx="10515600" cy="4351338"/>
          </a:xfrm>
        </p:spPr>
        <p:txBody>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Government identifies the black spots and spread the awareness to the public with the help of hoardings, traffic signals and media etc. </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Traffic rules are imposed by the government but still lot of citizens don’t obey them due to various factors.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There are lot of challenges with the current system as it purely depends on the individual to make sure to follow the rules and at the same time it will be very difficult even for the government to identify each and every black spot throughout the country.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3430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314C-5D35-F28B-8098-7E06B02A4375}"/>
              </a:ext>
            </a:extLst>
          </p:cNvPr>
          <p:cNvSpPr>
            <a:spLocks noGrp="1"/>
          </p:cNvSpPr>
          <p:nvPr>
            <p:ph type="title"/>
          </p:nvPr>
        </p:nvSpPr>
        <p:spPr/>
        <p:txBody>
          <a:bodyPr>
            <a:normAutofit/>
          </a:bodyPr>
          <a:lstStyle/>
          <a:p>
            <a:pPr algn="ctr"/>
            <a:r>
              <a:rPr lang="en-IN" sz="4000" b="1" dirty="0">
                <a:latin typeface="+mn-lt"/>
              </a:rPr>
              <a:t>DISADVANTAGES</a:t>
            </a:r>
            <a:endParaRPr lang="en-IN" sz="4000" dirty="0">
              <a:latin typeface="+mn-lt"/>
            </a:endParaRPr>
          </a:p>
        </p:txBody>
      </p:sp>
      <p:sp>
        <p:nvSpPr>
          <p:cNvPr id="3" name="Content Placeholder 2">
            <a:extLst>
              <a:ext uri="{FF2B5EF4-FFF2-40B4-BE49-F238E27FC236}">
                <a16:creationId xmlns:a16="http://schemas.microsoft.com/office/drawing/2014/main" id="{1E6BB248-F3E2-5F50-357B-8E77FB619900}"/>
              </a:ext>
            </a:extLst>
          </p:cNvPr>
          <p:cNvSpPr>
            <a:spLocks noGrp="1"/>
          </p:cNvSpPr>
          <p:nvPr>
            <p:ph idx="1"/>
          </p:nvPr>
        </p:nvSpPr>
        <p:spPr>
          <a:xfrm>
            <a:off x="838200" y="1875980"/>
            <a:ext cx="10515600" cy="4351338"/>
          </a:xfrm>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Not following traffic rules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effectLst/>
                <a:latin typeface="Times New Roman" panose="02020603050405020304" pitchFamily="18" charset="0"/>
                <a:ea typeface="CIDFont"/>
                <a:cs typeface="Times New Roman" panose="02020603050405020304" pitchFamily="18" charset="0"/>
              </a:rPr>
              <a:t>Distraction to the user by differen</a:t>
            </a:r>
            <a:r>
              <a:rPr lang="en-US" sz="2400" dirty="0">
                <a:solidFill>
                  <a:srgbClr val="000000"/>
                </a:solidFill>
                <a:latin typeface="Times New Roman" panose="02020603050405020304" pitchFamily="18" charset="0"/>
                <a:ea typeface="CIDFont"/>
                <a:cs typeface="Times New Roman" panose="02020603050405020304" pitchFamily="18" charset="0"/>
              </a:rPr>
              <a:t>t reasons</a:t>
            </a: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Unaware of the accident spots</a:t>
            </a:r>
          </a:p>
          <a:p>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Unknown of the existing speed of the vehicle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03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D393-5CD1-76AB-7EB8-65F97002B463}"/>
              </a:ext>
            </a:extLst>
          </p:cNvPr>
          <p:cNvSpPr>
            <a:spLocks noGrp="1"/>
          </p:cNvSpPr>
          <p:nvPr>
            <p:ph type="title"/>
          </p:nvPr>
        </p:nvSpPr>
        <p:spPr/>
        <p:txBody>
          <a:bodyPr>
            <a:normAutofit/>
          </a:bodyPr>
          <a:lstStyle/>
          <a:p>
            <a:pPr algn="ctr"/>
            <a:r>
              <a:rPr lang="en-IN" sz="4000" b="1" dirty="0">
                <a:latin typeface="+mn-lt"/>
              </a:rPr>
              <a:t>PROPOSED SYSTEM</a:t>
            </a:r>
            <a:endParaRPr lang="en-IN" sz="4000" dirty="0">
              <a:latin typeface="+mn-lt"/>
            </a:endParaRPr>
          </a:p>
        </p:txBody>
      </p:sp>
      <p:sp>
        <p:nvSpPr>
          <p:cNvPr id="3" name="Content Placeholder 2">
            <a:extLst>
              <a:ext uri="{FF2B5EF4-FFF2-40B4-BE49-F238E27FC236}">
                <a16:creationId xmlns:a16="http://schemas.microsoft.com/office/drawing/2014/main" id="{720B6957-18EE-AE6D-012B-79744857135D}"/>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Today almost everyone is using smart phone, internet and every person is aware of using the apps in mobile. This APP will identify the position of users using GPS and fetches the black spot coordinates from the system. </a:t>
            </a:r>
            <a:r>
              <a:rPr lang="en-IN" sz="2000" dirty="0">
                <a:solidFill>
                  <a:srgbClr val="000000"/>
                </a:solidFill>
                <a:latin typeface="Times New Roman" panose="02020603050405020304" pitchFamily="18" charset="0"/>
                <a:cs typeface="Times New Roman" panose="02020603050405020304" pitchFamily="18" charset="0"/>
              </a:rPr>
              <a:t>Accident prone areas or Black spots can be identified and obtained by the different sources.</a:t>
            </a:r>
            <a:endParaRPr lang="en-US" sz="2000" dirty="0">
              <a:solidFill>
                <a:srgbClr val="000000"/>
              </a:solidFill>
              <a:effectLst/>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It compares the distance between the current position of the user and the black spots, if the distance between both is approximately close to 1 km will raise </a:t>
            </a:r>
            <a:r>
              <a:rPr lang="en-IN" sz="2000" dirty="0">
                <a:solidFill>
                  <a:srgbClr val="000000"/>
                </a:solidFill>
                <a:latin typeface="Times New Roman" panose="02020603050405020304" pitchFamily="18" charset="0"/>
                <a:cs typeface="Times New Roman" panose="02020603050405020304" pitchFamily="18" charset="0"/>
              </a:rPr>
              <a:t>a voice message in mobile.</a:t>
            </a:r>
          </a:p>
          <a:p>
            <a:pPr algn="just"/>
            <a:r>
              <a:rPr lang="en-US" sz="2000" dirty="0">
                <a:solidFill>
                  <a:srgbClr val="000000"/>
                </a:solidFill>
                <a:latin typeface="Times New Roman" panose="02020603050405020304" pitchFamily="18" charset="0"/>
                <a:cs typeface="Times New Roman" panose="02020603050405020304" pitchFamily="18" charset="0"/>
              </a:rPr>
              <a:t>The system will be updated on periodic basis with authentic data about black spots. Rest API is used to pull the data from database and compare it against the coordinates of the user using GPS. </a:t>
            </a:r>
          </a:p>
          <a:p>
            <a:pPr algn="just"/>
            <a:r>
              <a:rPr lang="en-IN" sz="2000" dirty="0">
                <a:solidFill>
                  <a:srgbClr val="000000"/>
                </a:solidFill>
                <a:latin typeface="Times New Roman" panose="02020603050405020304" pitchFamily="18" charset="0"/>
                <a:cs typeface="Times New Roman" panose="02020603050405020304" pitchFamily="18" charset="0"/>
              </a:rPr>
              <a:t>It measures the speed of the vehicle and when the vehicle reaches the limit, then it will raise the voice message</a:t>
            </a:r>
            <a:r>
              <a:rPr lang="en-IN" sz="2400" dirty="0">
                <a:solidFill>
                  <a:srgbClr val="000000"/>
                </a:solidFill>
                <a:latin typeface="Times New Roman" panose="02020603050405020304" pitchFamily="18" charset="0"/>
                <a:cs typeface="Times New Roman" panose="02020603050405020304" pitchFamily="18" charset="0"/>
              </a:rPr>
              <a:t>.</a:t>
            </a:r>
          </a:p>
          <a:p>
            <a:pPr algn="just"/>
            <a:endParaRPr lang="en-IN" sz="2400" dirty="0">
              <a:solidFill>
                <a:srgbClr val="000000"/>
              </a:solidFill>
              <a:latin typeface="Arial" panose="020B0604020202020204" pitchFamily="34" charset="0"/>
              <a:cs typeface="Arial" panose="020B0604020202020204" pitchFamily="34" charset="0"/>
            </a:endParaRPr>
          </a:p>
          <a:p>
            <a:pPr indent="171450" algn="just"/>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1695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C684-FF2D-A69C-2ACA-8812116F752B}"/>
              </a:ext>
            </a:extLst>
          </p:cNvPr>
          <p:cNvSpPr>
            <a:spLocks noGrp="1"/>
          </p:cNvSpPr>
          <p:nvPr>
            <p:ph type="title"/>
          </p:nvPr>
        </p:nvSpPr>
        <p:spPr/>
        <p:txBody>
          <a:bodyPr>
            <a:normAutofit/>
          </a:bodyPr>
          <a:lstStyle/>
          <a:p>
            <a:pPr algn="ctr"/>
            <a:r>
              <a:rPr lang="en-IN" sz="4000" b="1" dirty="0">
                <a:latin typeface="+mn-lt"/>
              </a:rPr>
              <a:t>ADVANTAGES</a:t>
            </a:r>
            <a:endParaRPr lang="en-IN" sz="4000" dirty="0">
              <a:latin typeface="+mn-lt"/>
            </a:endParaRPr>
          </a:p>
        </p:txBody>
      </p:sp>
      <p:sp>
        <p:nvSpPr>
          <p:cNvPr id="3" name="Content Placeholder 2">
            <a:extLst>
              <a:ext uri="{FF2B5EF4-FFF2-40B4-BE49-F238E27FC236}">
                <a16:creationId xmlns:a16="http://schemas.microsoft.com/office/drawing/2014/main" id="{E88FF86D-ADC5-95E1-A3E5-71BBAB560665}"/>
              </a:ext>
            </a:extLst>
          </p:cNvPr>
          <p:cNvSpPr>
            <a:spLocks noGrp="1"/>
          </p:cNvSpPr>
          <p:nvPr>
            <p:ph idx="1"/>
          </p:nvPr>
        </p:nvSpPr>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proactively to save the life of an individual.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to control the damage if happens in case of an accident.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User </a:t>
            </a:r>
            <a:r>
              <a:rPr lang="en-US" sz="2400" dirty="0">
                <a:solidFill>
                  <a:srgbClr val="000000"/>
                </a:solidFill>
                <a:effectLst/>
                <a:latin typeface="Times New Roman" panose="02020603050405020304" pitchFamily="18" charset="0"/>
                <a:ea typeface="CIDFont"/>
                <a:cs typeface="Times New Roman" panose="02020603050405020304" pitchFamily="18" charset="0"/>
              </a:rPr>
              <a:t>can access the information easily using mobile.</a:t>
            </a:r>
          </a:p>
          <a:p>
            <a:r>
              <a:rPr lang="en-US" sz="2400" dirty="0">
                <a:solidFill>
                  <a:srgbClr val="000000"/>
                </a:solidFill>
                <a:latin typeface="Times New Roman" panose="02020603050405020304" pitchFamily="18" charset="0"/>
                <a:ea typeface="CIDFont"/>
                <a:cs typeface="Times New Roman" panose="02020603050405020304" pitchFamily="18" charset="0"/>
              </a:rPr>
              <a:t>Aware of the accident spots well in hand.</a:t>
            </a:r>
          </a:p>
          <a:p>
            <a:r>
              <a:rPr lang="en-US" sz="2400" dirty="0">
                <a:solidFill>
                  <a:srgbClr val="000000"/>
                </a:solidFill>
                <a:latin typeface="Times New Roman" panose="02020603050405020304" pitchFamily="18" charset="0"/>
                <a:ea typeface="CIDFont"/>
                <a:cs typeface="Times New Roman" panose="02020603050405020304" pitchFamily="18" charset="0"/>
              </a:rPr>
              <a:t>Speed of the vehicle can be maintained within limits</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accidents can be controlled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081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D3E5-81CA-C943-30E2-911934E3AF1C}"/>
              </a:ext>
            </a:extLst>
          </p:cNvPr>
          <p:cNvSpPr>
            <a:spLocks noGrp="1"/>
          </p:cNvSpPr>
          <p:nvPr>
            <p:ph type="title"/>
          </p:nvPr>
        </p:nvSpPr>
        <p:spPr/>
        <p:txBody>
          <a:bodyPr>
            <a:normAutofit/>
          </a:bodyPr>
          <a:lstStyle/>
          <a:p>
            <a:pPr algn="ctr"/>
            <a:r>
              <a:rPr lang="en-IN" sz="4000" b="1" dirty="0">
                <a:latin typeface="+mn-lt"/>
              </a:rPr>
              <a:t>HARDWARE REQUIRMENTS</a:t>
            </a:r>
            <a:endParaRPr lang="en-IN" sz="4000" dirty="0">
              <a:latin typeface="+mn-lt"/>
            </a:endParaRPr>
          </a:p>
        </p:txBody>
      </p:sp>
      <p:sp>
        <p:nvSpPr>
          <p:cNvPr id="3" name="Content Placeholder 2">
            <a:extLst>
              <a:ext uri="{FF2B5EF4-FFF2-40B4-BE49-F238E27FC236}">
                <a16:creationId xmlns:a16="http://schemas.microsoft.com/office/drawing/2014/main" id="{1A765EC1-23CE-A9B6-4AD2-44ED49F924D8}"/>
              </a:ext>
            </a:extLst>
          </p:cNvPr>
          <p:cNvSpPr>
            <a:spLocks noGrp="1"/>
          </p:cNvSpPr>
          <p:nvPr>
            <p:ph idx="1"/>
          </p:nvPr>
        </p:nvSpPr>
        <p:spPr/>
        <p:txBody>
          <a:bodyPr/>
          <a:lstStyle/>
          <a:p>
            <a:pPr marL="0" lvl="0" indent="0">
              <a:buNone/>
              <a:tabLst>
                <a:tab pos="266700" algn="l"/>
              </a:tabLst>
            </a:pPr>
            <a:endParaRPr lang="en-IN" sz="1800" dirty="0">
              <a:effectLst/>
              <a:latin typeface="Calibri" panose="020F0502020204030204" pitchFamily="34" charset="0"/>
              <a:ea typeface="Calibri" panose="020F0502020204030204" pitchFamily="34"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Smart Phone android with latest version.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RAM: 6GB and above </a:t>
            </a:r>
          </a:p>
          <a:p>
            <a:r>
              <a:rPr lang="en-US" sz="2400" dirty="0">
                <a:latin typeface="Times New Roman" panose="02020603050405020304" pitchFamily="18" charset="0"/>
                <a:cs typeface="Times New Roman" panose="02020603050405020304" pitchFamily="18" charset="0"/>
              </a:rPr>
              <a:t>Space on Hard Disk: minimum 5GB </a:t>
            </a:r>
          </a:p>
          <a:p>
            <a:r>
              <a:rPr lang="en-US" sz="2400" dirty="0">
                <a:latin typeface="Times New Roman" panose="02020603050405020304" pitchFamily="18" charset="0"/>
                <a:cs typeface="Times New Roman" panose="02020603050405020304" pitchFamily="18" charset="0"/>
              </a:rPr>
              <a:t>Processor:  AMD Ryzen 3 2500U and above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8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F00-BA24-FD97-B200-B4EB5E75315C}"/>
              </a:ext>
            </a:extLst>
          </p:cNvPr>
          <p:cNvSpPr>
            <a:spLocks noGrp="1"/>
          </p:cNvSpPr>
          <p:nvPr>
            <p:ph type="title"/>
          </p:nvPr>
        </p:nvSpPr>
        <p:spPr>
          <a:xfrm>
            <a:off x="838200" y="330401"/>
            <a:ext cx="10515600" cy="1325563"/>
          </a:xfrm>
        </p:spPr>
        <p:txBody>
          <a:bodyPr>
            <a:normAutofit/>
          </a:bodyPr>
          <a:lstStyle/>
          <a:p>
            <a:pPr algn="ctr"/>
            <a:r>
              <a:rPr lang="en-IN" sz="4000" b="1" dirty="0">
                <a:latin typeface="+mn-lt"/>
              </a:rPr>
              <a:t>SOFTWARE REQUIRMENTS</a:t>
            </a:r>
            <a:endParaRPr lang="en-IN" sz="4000" dirty="0">
              <a:latin typeface="+mn-lt"/>
            </a:endParaRPr>
          </a:p>
        </p:txBody>
      </p:sp>
      <p:sp>
        <p:nvSpPr>
          <p:cNvPr id="3" name="Content Placeholder 2">
            <a:extLst>
              <a:ext uri="{FF2B5EF4-FFF2-40B4-BE49-F238E27FC236}">
                <a16:creationId xmlns:a16="http://schemas.microsoft.com/office/drawing/2014/main" id="{866EE212-DE2A-CCA9-E2D3-026D81A90D71}"/>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Android Studio – 2021.2.1.15</a:t>
            </a:r>
          </a:p>
          <a:p>
            <a:r>
              <a:rPr lang="en-IN" sz="2400" dirty="0">
                <a:latin typeface="Times New Roman" panose="02020603050405020304" pitchFamily="18" charset="0"/>
                <a:cs typeface="Times New Roman" panose="02020603050405020304" pitchFamily="18" charset="0"/>
              </a:rPr>
              <a:t>Java, xml</a:t>
            </a:r>
          </a:p>
          <a:p>
            <a:r>
              <a:rPr lang="en-US" sz="2400" dirty="0">
                <a:solidFill>
                  <a:srgbClr val="000000"/>
                </a:solidFill>
                <a:effectLst/>
                <a:latin typeface="Times New Roman" panose="02020603050405020304" pitchFamily="18" charset="0"/>
                <a:ea typeface="CIDFont"/>
                <a:cs typeface="Times New Roman" panose="02020603050405020304" pitchFamily="18" charset="0"/>
              </a:rPr>
              <a:t>Rest API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MySQL – Database </a:t>
            </a:r>
          </a:p>
          <a:p>
            <a:endParaRPr lang="en-IN" sz="2000" dirty="0">
              <a:latin typeface="Arial" panose="020B0604020202020204" pitchFamily="34" charset="0"/>
              <a:cs typeface="Arial" panose="020B0604020202020204" pitchFamily="34" charset="0"/>
            </a:endParaRPr>
          </a:p>
          <a:p>
            <a:pPr marL="0" indent="0">
              <a:buNone/>
            </a:pPr>
            <a:endParaRPr lang="en-IN" dirty="0"/>
          </a:p>
          <a:p>
            <a:endParaRPr lang="en-IN" dirty="0"/>
          </a:p>
        </p:txBody>
      </p:sp>
    </p:spTree>
    <p:extLst>
      <p:ext uri="{BB962C8B-B14F-4D97-AF65-F5344CB8AC3E}">
        <p14:creationId xmlns:p14="http://schemas.microsoft.com/office/powerpoint/2010/main" val="295639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2CD-CD9C-304D-46A1-AB19DF170207}"/>
              </a:ext>
            </a:extLst>
          </p:cNvPr>
          <p:cNvSpPr>
            <a:spLocks noGrp="1"/>
          </p:cNvSpPr>
          <p:nvPr>
            <p:ph type="title"/>
          </p:nvPr>
        </p:nvSpPr>
        <p:spPr/>
        <p:txBody>
          <a:bodyPr>
            <a:normAutofit/>
          </a:bodyPr>
          <a:lstStyle/>
          <a:p>
            <a:pPr algn="ctr"/>
            <a:r>
              <a:rPr lang="en-IN" sz="4000" b="1" dirty="0">
                <a:latin typeface="+mn-lt"/>
              </a:rPr>
              <a:t>NOVELTY</a:t>
            </a:r>
            <a:endParaRPr lang="en-IN" sz="4000" dirty="0">
              <a:latin typeface="+mn-lt"/>
            </a:endParaRPr>
          </a:p>
        </p:txBody>
      </p:sp>
      <p:sp>
        <p:nvSpPr>
          <p:cNvPr id="3" name="Content Placeholder 2">
            <a:extLst>
              <a:ext uri="{FF2B5EF4-FFF2-40B4-BE49-F238E27FC236}">
                <a16:creationId xmlns:a16="http://schemas.microsoft.com/office/drawing/2014/main" id="{478D2CFA-2B24-6510-4800-2089B46633CF}"/>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This app is used for identification of accident prone zones and also the speed of the vehicle.</a:t>
            </a:r>
          </a:p>
          <a:p>
            <a:pPr algn="just"/>
            <a:r>
              <a:rPr lang="en-US" sz="2400" dirty="0">
                <a:latin typeface="Times New Roman" panose="02020603050405020304" pitchFamily="18" charset="0"/>
                <a:cs typeface="Times New Roman" panose="02020603050405020304" pitchFamily="18" charset="0"/>
              </a:rPr>
              <a:t>Low-cost implementation, which is appropriate when the market is scaling up.</a:t>
            </a:r>
          </a:p>
          <a:p>
            <a:pPr algn="just"/>
            <a:r>
              <a:rPr lang="en-US" sz="2400" dirty="0">
                <a:latin typeface="Times New Roman" panose="02020603050405020304" pitchFamily="18" charset="0"/>
                <a:cs typeface="Times New Roman" panose="02020603050405020304" pitchFamily="18" charset="0"/>
              </a:rPr>
              <a:t>User can, not only maintain speed limits but also avoid accidents.</a:t>
            </a:r>
          </a:p>
          <a:p>
            <a:pPr algn="just"/>
            <a:endParaRPr lang="en-US" sz="2400" dirty="0"/>
          </a:p>
          <a:p>
            <a:endParaRPr lang="en-US" sz="2800" dirty="0"/>
          </a:p>
          <a:p>
            <a:endParaRPr lang="en-IN" dirty="0"/>
          </a:p>
        </p:txBody>
      </p:sp>
    </p:spTree>
    <p:extLst>
      <p:ext uri="{BB962C8B-B14F-4D97-AF65-F5344CB8AC3E}">
        <p14:creationId xmlns:p14="http://schemas.microsoft.com/office/powerpoint/2010/main" val="364150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2486</TotalTime>
  <Words>1517</Words>
  <Application>Microsoft Office PowerPoint</Application>
  <PresentationFormat>Widescreen</PresentationFormat>
  <Paragraphs>174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Calibri Light</vt:lpstr>
      <vt:lpstr>Times New Roman</vt:lpstr>
      <vt:lpstr>Office Theme</vt:lpstr>
      <vt:lpstr>DEPARTMENT OF COMPUTER SCIENCE AND ENGINEERING  STAY ALERT FOREVER(SAFE)</vt:lpstr>
      <vt:lpstr>ABSTRACT</vt:lpstr>
      <vt:lpstr>EXISTING SYSTEM</vt:lpstr>
      <vt:lpstr>DISADVANTAGES</vt:lpstr>
      <vt:lpstr>PROPOSED SYSTEM</vt:lpstr>
      <vt:lpstr>ADVANTAGES</vt:lpstr>
      <vt:lpstr>HARDWARE REQUIRMENTS</vt:lpstr>
      <vt:lpstr>SOFTWARE REQUIRMENTS</vt:lpstr>
      <vt:lpstr>NOVELTY</vt:lpstr>
      <vt:lpstr>                         ARCHIITECTURE</vt:lpstr>
      <vt:lpstr>PowerPoint Presentation</vt:lpstr>
      <vt:lpstr>                            MODULE</vt:lpstr>
      <vt:lpstr>                          UML Diagrams</vt:lpstr>
      <vt:lpstr>PowerPoint Presentation</vt:lpstr>
      <vt:lpstr>PowerPoint Presentation</vt:lpstr>
      <vt:lpstr>PowerPoint Presentation</vt:lpstr>
      <vt:lpstr>PowerPoint Presentation</vt:lpstr>
      <vt:lpstr>PowerPoint Presentation</vt:lpstr>
      <vt:lpstr>   SCREENSHOTS(RESULT)</vt:lpstr>
      <vt:lpstr>PowerPoint Presentation</vt:lpstr>
      <vt:lpstr>CONCLUSION</vt:lpstr>
      <vt:lpstr>FUTURE ENHANCEMENTS</vt:lpstr>
      <vt:lpstr>GITHUB LINK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CMR TECHNICAL CAMPUS  2019-2023  A Minor Project On   STAY ALERT FOREVER(SAFE)</dc:title>
  <dc:creator>Kawshik Bhyroju</dc:creator>
  <cp:lastModifiedBy>Kawshik Bhyroju</cp:lastModifiedBy>
  <cp:revision>13</cp:revision>
  <dcterms:created xsi:type="dcterms:W3CDTF">2022-08-15T15:28:01Z</dcterms:created>
  <dcterms:modified xsi:type="dcterms:W3CDTF">2022-11-08T05:43:10Z</dcterms:modified>
</cp:coreProperties>
</file>